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Catamaran"/>
      <p:regular r:id="rId18"/>
      <p:bold r:id="rId19"/>
    </p:embeddedFont>
    <p:embeddedFont>
      <p:font typeface="Roboto"/>
      <p:regular r:id="rId20"/>
      <p:bold r:id="rId21"/>
      <p:italic r:id="rId22"/>
      <p:boldItalic r:id="rId23"/>
    </p:embeddedFont>
    <p:embeddedFont>
      <p:font typeface="Fira Sans Extra Condensed Medium"/>
      <p:regular r:id="rId24"/>
      <p:bold r:id="rId25"/>
      <p:italic r:id="rId26"/>
      <p:boldItalic r:id="rId27"/>
    </p:embeddedFont>
    <p:embeddedFont>
      <p:font typeface="Livvic"/>
      <p:regular r:id="rId28"/>
      <p:bold r:id="rId29"/>
      <p:italic r:id="rId30"/>
      <p:boldItalic r:id="rId31"/>
    </p:embeddedFont>
    <p:embeddedFont>
      <p:font typeface="Catamaran Light"/>
      <p:regular r:id="rId32"/>
      <p:bold r:id="rId33"/>
    </p:embeddedFont>
    <p:embeddedFont>
      <p:font typeface="Nunito Sans ExtraBold"/>
      <p:bold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guide id="3" pos="4320">
          <p15:clr>
            <a:srgbClr val="9AA0A6"/>
          </p15:clr>
        </p15:guide>
        <p15:guide id="4" pos="144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9E6C8CF-35EC-4A4D-8138-5BD56148F928}">
  <a:tblStyle styleId="{E9E6C8CF-35EC-4A4D-8138-5BD56148F92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4320"/>
        <p:guide pos="14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FiraSansExtraCondensedMedium-regular.fntdata"/><Relationship Id="rId23"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FiraSansExtraCondensedMedium-italic.fntdata"/><Relationship Id="rId25" Type="http://schemas.openxmlformats.org/officeDocument/2006/relationships/font" Target="fonts/FiraSansExtraCondensedMedium-bold.fntdata"/><Relationship Id="rId28" Type="http://schemas.openxmlformats.org/officeDocument/2006/relationships/font" Target="fonts/Livvic-regular.fntdata"/><Relationship Id="rId27" Type="http://schemas.openxmlformats.org/officeDocument/2006/relationships/font" Target="fonts/FiraSansExtraCondensedMedium-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ivvic-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ivvic-boldItalic.fntdata"/><Relationship Id="rId30" Type="http://schemas.openxmlformats.org/officeDocument/2006/relationships/font" Target="fonts/Livvic-italic.fntdata"/><Relationship Id="rId11" Type="http://schemas.openxmlformats.org/officeDocument/2006/relationships/slide" Target="slides/slide5.xml"/><Relationship Id="rId33" Type="http://schemas.openxmlformats.org/officeDocument/2006/relationships/font" Target="fonts/CatamaranLight-bold.fntdata"/><Relationship Id="rId10" Type="http://schemas.openxmlformats.org/officeDocument/2006/relationships/slide" Target="slides/slide4.xml"/><Relationship Id="rId32" Type="http://schemas.openxmlformats.org/officeDocument/2006/relationships/font" Target="fonts/CatamaranLight-regular.fntdata"/><Relationship Id="rId13" Type="http://schemas.openxmlformats.org/officeDocument/2006/relationships/slide" Target="slides/slide7.xml"/><Relationship Id="rId35" Type="http://schemas.openxmlformats.org/officeDocument/2006/relationships/font" Target="fonts/NunitoSansExtraBold-boldItalic.fntdata"/><Relationship Id="rId12" Type="http://schemas.openxmlformats.org/officeDocument/2006/relationships/slide" Target="slides/slide6.xml"/><Relationship Id="rId34" Type="http://schemas.openxmlformats.org/officeDocument/2006/relationships/font" Target="fonts/NunitoSansExtraBold-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Catamaran-bold.fntdata"/><Relationship Id="rId18" Type="http://schemas.openxmlformats.org/officeDocument/2006/relationships/font" Target="fonts/Catamaran-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mericanalpineclub.org/insurance?gclid=CjwKCAjwjZmTBhB4EiwAynRmD7NBlOr4tr_1xZbZP_VT4YLBStbVak3jgiIb0c_08u7eI8ZUvHm4SBoC-_oQAvD_BwE" TargetMode="External"/><Relationship Id="rId3" Type="http://schemas.openxmlformats.org/officeDocument/2006/relationships/hyperlink" Target="https://project-himalaya.com/c-insurance.html" TargetMode="External"/><Relationship Id="rId4" Type="http://schemas.openxmlformats.org/officeDocument/2006/relationships/hyperlink" Target="https://www.greathimalayatrail.com/travel-insurance/"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25f93f2a8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25f93f2a8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5465e7bc0b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5465e7bc0b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3e13d9a7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3e13d9a7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3C4043"/>
              </a:solidFill>
              <a:highlight>
                <a:srgbClr val="FFFFFF"/>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5522eb7919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5522eb7919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https://americanalpineclub.org/insurance?gclid=CjwKCAjwjZmTBhB4EiwAynRmD7NBlOr4tr_1xZbZP_VT4YLBStbVak3jgiIb0c_08u7eI8ZUvHm4SBoC-_oQAvD_BwE</a:t>
            </a:r>
            <a:endParaRPr/>
          </a:p>
          <a:p>
            <a:pPr indent="0" lvl="0" marL="0" rtl="0" algn="l">
              <a:spcBef>
                <a:spcPts val="0"/>
              </a:spcBef>
              <a:spcAft>
                <a:spcPts val="0"/>
              </a:spcAft>
              <a:buNone/>
            </a:pPr>
            <a:r>
              <a:rPr lang="en" u="sng">
                <a:solidFill>
                  <a:schemeClr val="hlink"/>
                </a:solidFill>
                <a:hlinkClick r:id="rId3"/>
              </a:rPr>
              <a:t>https://project-himalaya.com/c-insurance.html</a:t>
            </a:r>
            <a:endParaRPr/>
          </a:p>
          <a:p>
            <a:pPr indent="0" lvl="0" marL="0" rtl="0" algn="l">
              <a:spcBef>
                <a:spcPts val="0"/>
              </a:spcBef>
              <a:spcAft>
                <a:spcPts val="0"/>
              </a:spcAft>
              <a:buNone/>
            </a:pPr>
            <a:r>
              <a:rPr lang="en" u="sng">
                <a:solidFill>
                  <a:schemeClr val="hlink"/>
                </a:solidFill>
                <a:hlinkClick r:id="rId4"/>
              </a:rPr>
              <a:t>https://www.greathimalayatrail.com/travel-insurance/</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5465e7bc0b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5465e7bc0b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5465e7bc0b_1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5465e7bc0b_1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22887fce05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22887fce05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22887fce05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22887fce05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22887fce05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22887fce05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22887fce05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22887fce05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8" name="Shape 8"/>
        <p:cNvGrpSpPr/>
        <p:nvPr/>
      </p:nvGrpSpPr>
      <p:grpSpPr>
        <a:xfrm>
          <a:off x="0" y="0"/>
          <a:ext cx="0" cy="0"/>
          <a:chOff x="0" y="0"/>
          <a:chExt cx="0" cy="0"/>
        </a:xfrm>
      </p:grpSpPr>
      <p:sp>
        <p:nvSpPr>
          <p:cNvPr id="9" name="Google Shape;9;p2"/>
          <p:cNvSpPr txBox="1"/>
          <p:nvPr>
            <p:ph type="ctrTitle"/>
          </p:nvPr>
        </p:nvSpPr>
        <p:spPr>
          <a:xfrm>
            <a:off x="1039575" y="1701225"/>
            <a:ext cx="4592400" cy="17823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 name="Google Shape;10;p2"/>
          <p:cNvSpPr txBox="1"/>
          <p:nvPr>
            <p:ph idx="1" type="subTitle"/>
          </p:nvPr>
        </p:nvSpPr>
        <p:spPr>
          <a:xfrm>
            <a:off x="1039575" y="3206400"/>
            <a:ext cx="2402100" cy="71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35">
    <p:spTree>
      <p:nvGrpSpPr>
        <p:cNvPr id="61" name="Shape 61"/>
        <p:cNvGrpSpPr/>
        <p:nvPr/>
      </p:nvGrpSpPr>
      <p:grpSpPr>
        <a:xfrm>
          <a:off x="0" y="0"/>
          <a:ext cx="0" cy="0"/>
          <a:chOff x="0" y="0"/>
          <a:chExt cx="0" cy="0"/>
        </a:xfrm>
      </p:grpSpPr>
      <p:sp>
        <p:nvSpPr>
          <p:cNvPr id="62" name="Google Shape;62;p11"/>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3600"/>
            </a:lvl1pPr>
            <a:lvl2pPr lvl="1" algn="ctr">
              <a:spcBef>
                <a:spcPts val="0"/>
              </a:spcBef>
              <a:spcAft>
                <a:spcPts val="0"/>
              </a:spcAft>
              <a:buNone/>
              <a:defRPr sz="3600">
                <a:latin typeface="Catamaran Light"/>
                <a:ea typeface="Catamaran Light"/>
                <a:cs typeface="Catamaran Light"/>
                <a:sym typeface="Catamaran Light"/>
              </a:defRPr>
            </a:lvl2pPr>
            <a:lvl3pPr lvl="2" algn="ctr">
              <a:spcBef>
                <a:spcPts val="0"/>
              </a:spcBef>
              <a:spcAft>
                <a:spcPts val="0"/>
              </a:spcAft>
              <a:buNone/>
              <a:defRPr sz="3600">
                <a:latin typeface="Catamaran Light"/>
                <a:ea typeface="Catamaran Light"/>
                <a:cs typeface="Catamaran Light"/>
                <a:sym typeface="Catamaran Light"/>
              </a:defRPr>
            </a:lvl3pPr>
            <a:lvl4pPr lvl="3" algn="ctr">
              <a:spcBef>
                <a:spcPts val="0"/>
              </a:spcBef>
              <a:spcAft>
                <a:spcPts val="0"/>
              </a:spcAft>
              <a:buNone/>
              <a:defRPr sz="3600">
                <a:latin typeface="Catamaran Light"/>
                <a:ea typeface="Catamaran Light"/>
                <a:cs typeface="Catamaran Light"/>
                <a:sym typeface="Catamaran Light"/>
              </a:defRPr>
            </a:lvl4pPr>
            <a:lvl5pPr lvl="4" algn="ctr">
              <a:spcBef>
                <a:spcPts val="0"/>
              </a:spcBef>
              <a:spcAft>
                <a:spcPts val="0"/>
              </a:spcAft>
              <a:buNone/>
              <a:defRPr sz="3600">
                <a:latin typeface="Catamaran Light"/>
                <a:ea typeface="Catamaran Light"/>
                <a:cs typeface="Catamaran Light"/>
                <a:sym typeface="Catamaran Light"/>
              </a:defRPr>
            </a:lvl5pPr>
            <a:lvl6pPr lvl="5" algn="ctr">
              <a:spcBef>
                <a:spcPts val="0"/>
              </a:spcBef>
              <a:spcAft>
                <a:spcPts val="0"/>
              </a:spcAft>
              <a:buNone/>
              <a:defRPr sz="3600">
                <a:latin typeface="Catamaran Light"/>
                <a:ea typeface="Catamaran Light"/>
                <a:cs typeface="Catamaran Light"/>
                <a:sym typeface="Catamaran Light"/>
              </a:defRPr>
            </a:lvl6pPr>
            <a:lvl7pPr lvl="6" algn="ctr">
              <a:spcBef>
                <a:spcPts val="0"/>
              </a:spcBef>
              <a:spcAft>
                <a:spcPts val="0"/>
              </a:spcAft>
              <a:buNone/>
              <a:defRPr sz="3600">
                <a:latin typeface="Catamaran Light"/>
                <a:ea typeface="Catamaran Light"/>
                <a:cs typeface="Catamaran Light"/>
                <a:sym typeface="Catamaran Light"/>
              </a:defRPr>
            </a:lvl7pPr>
            <a:lvl8pPr lvl="7" algn="ctr">
              <a:spcBef>
                <a:spcPts val="0"/>
              </a:spcBef>
              <a:spcAft>
                <a:spcPts val="0"/>
              </a:spcAft>
              <a:buNone/>
              <a:defRPr sz="3600">
                <a:latin typeface="Catamaran Light"/>
                <a:ea typeface="Catamaran Light"/>
                <a:cs typeface="Catamaran Light"/>
                <a:sym typeface="Catamaran Light"/>
              </a:defRPr>
            </a:lvl8pPr>
            <a:lvl9pPr lvl="8" algn="ctr">
              <a:spcBef>
                <a:spcPts val="0"/>
              </a:spcBef>
              <a:spcAft>
                <a:spcPts val="0"/>
              </a:spcAft>
              <a:buNone/>
              <a:defRPr sz="3600">
                <a:latin typeface="Catamaran Light"/>
                <a:ea typeface="Catamaran Light"/>
                <a:cs typeface="Catamaran Light"/>
                <a:sym typeface="Catamaran Ligh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CUSTOM_38">
    <p:spTree>
      <p:nvGrpSpPr>
        <p:cNvPr id="63" name="Shape 63"/>
        <p:cNvGrpSpPr/>
        <p:nvPr/>
      </p:nvGrpSpPr>
      <p:grpSpPr>
        <a:xfrm>
          <a:off x="0" y="0"/>
          <a:ext cx="0" cy="0"/>
          <a:chOff x="0" y="0"/>
          <a:chExt cx="0" cy="0"/>
        </a:xfrm>
      </p:grpSpPr>
      <p:sp>
        <p:nvSpPr>
          <p:cNvPr id="64" name="Google Shape;64;p12"/>
          <p:cNvSpPr txBox="1"/>
          <p:nvPr>
            <p:ph type="ctrTitle"/>
          </p:nvPr>
        </p:nvSpPr>
        <p:spPr>
          <a:xfrm>
            <a:off x="769725" y="1310050"/>
            <a:ext cx="34302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5" name="Google Shape;65;p12"/>
          <p:cNvSpPr txBox="1"/>
          <p:nvPr>
            <p:ph hasCustomPrompt="1" idx="2" type="title"/>
          </p:nvPr>
        </p:nvSpPr>
        <p:spPr>
          <a:xfrm rot="5400000">
            <a:off x="7142178" y="3570226"/>
            <a:ext cx="17388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000"/>
            </a:lvl1pPr>
            <a:lvl2pPr lvl="1"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30">
    <p:spTree>
      <p:nvGrpSpPr>
        <p:cNvPr id="66" name="Shape 66"/>
        <p:cNvGrpSpPr/>
        <p:nvPr/>
      </p:nvGrpSpPr>
      <p:grpSpPr>
        <a:xfrm>
          <a:off x="0" y="0"/>
          <a:ext cx="0" cy="0"/>
          <a:chOff x="0" y="0"/>
          <a:chExt cx="0" cy="0"/>
        </a:xfrm>
      </p:grpSpPr>
      <p:sp>
        <p:nvSpPr>
          <p:cNvPr id="67" name="Google Shape;67;p13"/>
          <p:cNvSpPr txBox="1"/>
          <p:nvPr>
            <p:ph type="ctrTitle"/>
          </p:nvPr>
        </p:nvSpPr>
        <p:spPr>
          <a:xfrm>
            <a:off x="656422" y="13944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68" name="Google Shape;68;p13"/>
          <p:cNvSpPr txBox="1"/>
          <p:nvPr>
            <p:ph idx="1" type="subTitle"/>
          </p:nvPr>
        </p:nvSpPr>
        <p:spPr>
          <a:xfrm>
            <a:off x="656425" y="18867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69" name="Google Shape;69;p13"/>
          <p:cNvSpPr txBox="1"/>
          <p:nvPr>
            <p:ph idx="2" type="ctrTitle"/>
          </p:nvPr>
        </p:nvSpPr>
        <p:spPr>
          <a:xfrm>
            <a:off x="2650710" y="13944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0" name="Google Shape;70;p13"/>
          <p:cNvSpPr txBox="1"/>
          <p:nvPr>
            <p:ph idx="3" type="subTitle"/>
          </p:nvPr>
        </p:nvSpPr>
        <p:spPr>
          <a:xfrm>
            <a:off x="2610700" y="18867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1" name="Google Shape;71;p13"/>
          <p:cNvSpPr txBox="1"/>
          <p:nvPr>
            <p:ph idx="4" type="ctrTitle"/>
          </p:nvPr>
        </p:nvSpPr>
        <p:spPr>
          <a:xfrm>
            <a:off x="4638106" y="13944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2" name="Google Shape;72;p13"/>
          <p:cNvSpPr txBox="1"/>
          <p:nvPr>
            <p:ph idx="5" type="subTitle"/>
          </p:nvPr>
        </p:nvSpPr>
        <p:spPr>
          <a:xfrm>
            <a:off x="4878076" y="18867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73" name="Google Shape;73;p13"/>
          <p:cNvSpPr txBox="1"/>
          <p:nvPr>
            <p:ph idx="6" type="ctrTitle"/>
          </p:nvPr>
        </p:nvSpPr>
        <p:spPr>
          <a:xfrm rot="5400000">
            <a:off x="6865575" y="1466125"/>
            <a:ext cx="25530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4" name="Google Shape;74;p13"/>
          <p:cNvSpPr txBox="1"/>
          <p:nvPr>
            <p:ph idx="7" type="ctrTitle"/>
          </p:nvPr>
        </p:nvSpPr>
        <p:spPr>
          <a:xfrm>
            <a:off x="656422" y="33678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5" name="Google Shape;75;p13"/>
          <p:cNvSpPr txBox="1"/>
          <p:nvPr>
            <p:ph idx="8" type="subTitle"/>
          </p:nvPr>
        </p:nvSpPr>
        <p:spPr>
          <a:xfrm>
            <a:off x="656425" y="38601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6" name="Google Shape;76;p13"/>
          <p:cNvSpPr txBox="1"/>
          <p:nvPr>
            <p:ph idx="9" type="ctrTitle"/>
          </p:nvPr>
        </p:nvSpPr>
        <p:spPr>
          <a:xfrm>
            <a:off x="2650710" y="33678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7" name="Google Shape;77;p13"/>
          <p:cNvSpPr txBox="1"/>
          <p:nvPr>
            <p:ph idx="13" type="subTitle"/>
          </p:nvPr>
        </p:nvSpPr>
        <p:spPr>
          <a:xfrm>
            <a:off x="2610700" y="38601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8" name="Google Shape;78;p13"/>
          <p:cNvSpPr txBox="1"/>
          <p:nvPr>
            <p:ph idx="14" type="ctrTitle"/>
          </p:nvPr>
        </p:nvSpPr>
        <p:spPr>
          <a:xfrm>
            <a:off x="4638106" y="33678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9" name="Google Shape;79;p13"/>
          <p:cNvSpPr txBox="1"/>
          <p:nvPr>
            <p:ph idx="15" type="subTitle"/>
          </p:nvPr>
        </p:nvSpPr>
        <p:spPr>
          <a:xfrm>
            <a:off x="4878076" y="38601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31">
    <p:spTree>
      <p:nvGrpSpPr>
        <p:cNvPr id="80" name="Shape 80"/>
        <p:cNvGrpSpPr/>
        <p:nvPr/>
      </p:nvGrpSpPr>
      <p:grpSpPr>
        <a:xfrm>
          <a:off x="0" y="0"/>
          <a:ext cx="0" cy="0"/>
          <a:chOff x="0" y="0"/>
          <a:chExt cx="0" cy="0"/>
        </a:xfrm>
      </p:grpSpPr>
      <p:sp>
        <p:nvSpPr>
          <p:cNvPr id="81" name="Google Shape;81;p14"/>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USTOM_21">
    <p:spTree>
      <p:nvGrpSpPr>
        <p:cNvPr id="82" name="Shape 82"/>
        <p:cNvGrpSpPr/>
        <p:nvPr/>
      </p:nvGrpSpPr>
      <p:grpSpPr>
        <a:xfrm>
          <a:off x="0" y="0"/>
          <a:ext cx="0" cy="0"/>
          <a:chOff x="0" y="0"/>
          <a:chExt cx="0" cy="0"/>
        </a:xfrm>
      </p:grpSpPr>
      <p:sp>
        <p:nvSpPr>
          <p:cNvPr id="83" name="Google Shape;83;p15"/>
          <p:cNvSpPr txBox="1"/>
          <p:nvPr>
            <p:ph idx="1" type="subTitle"/>
          </p:nvPr>
        </p:nvSpPr>
        <p:spPr>
          <a:xfrm>
            <a:off x="4633950" y="1847896"/>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4" name="Google Shape;84;p15"/>
          <p:cNvSpPr txBox="1"/>
          <p:nvPr>
            <p:ph idx="2" type="subTitle"/>
          </p:nvPr>
        </p:nvSpPr>
        <p:spPr>
          <a:xfrm>
            <a:off x="4633950" y="3827870"/>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5" name="Google Shape;85;p15"/>
          <p:cNvSpPr txBox="1"/>
          <p:nvPr>
            <p:ph type="ctrTitle"/>
          </p:nvPr>
        </p:nvSpPr>
        <p:spPr>
          <a:xfrm>
            <a:off x="4633950" y="1539296"/>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6" name="Google Shape;86;p15"/>
          <p:cNvSpPr txBox="1"/>
          <p:nvPr>
            <p:ph idx="3" type="ctrTitle"/>
          </p:nvPr>
        </p:nvSpPr>
        <p:spPr>
          <a:xfrm>
            <a:off x="4633950" y="351927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7" name="Google Shape;87;p15"/>
          <p:cNvSpPr txBox="1"/>
          <p:nvPr>
            <p:ph idx="4" type="ctrTitle"/>
          </p:nvPr>
        </p:nvSpPr>
        <p:spPr>
          <a:xfrm rot="5400000">
            <a:off x="6917175" y="1414524"/>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5">
  <p:cSld name="CUSTOM_32">
    <p:spTree>
      <p:nvGrpSpPr>
        <p:cNvPr id="88" name="Shape 88"/>
        <p:cNvGrpSpPr/>
        <p:nvPr/>
      </p:nvGrpSpPr>
      <p:grpSpPr>
        <a:xfrm>
          <a:off x="0" y="0"/>
          <a:ext cx="0" cy="0"/>
          <a:chOff x="0" y="0"/>
          <a:chExt cx="0" cy="0"/>
        </a:xfrm>
      </p:grpSpPr>
      <p:sp>
        <p:nvSpPr>
          <p:cNvPr id="89" name="Google Shape;89;p16"/>
          <p:cNvSpPr txBox="1"/>
          <p:nvPr>
            <p:ph idx="1" type="subTitle"/>
          </p:nvPr>
        </p:nvSpPr>
        <p:spPr>
          <a:xfrm>
            <a:off x="2258125" y="3106325"/>
            <a:ext cx="3029100" cy="1009500"/>
          </a:xfrm>
          <a:prstGeom prst="rect">
            <a:avLst/>
          </a:prstGeom>
        </p:spPr>
        <p:txBody>
          <a:bodyPr anchorCtr="0" anchor="t" bIns="91425" lIns="91425" spcFirstLastPara="1" rIns="91425" wrap="square" tIns="91425">
            <a:noAutofit/>
          </a:bodyPr>
          <a:lstStyle>
            <a:lvl1pPr lvl="0">
              <a:spcBef>
                <a:spcPts val="0"/>
              </a:spcBef>
              <a:spcAft>
                <a:spcPts val="0"/>
              </a:spcAft>
              <a:buNone/>
              <a:defRPr sz="11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90" name="Google Shape;90;p16"/>
          <p:cNvSpPr txBox="1"/>
          <p:nvPr>
            <p:ph type="ctrTitle"/>
          </p:nvPr>
        </p:nvSpPr>
        <p:spPr>
          <a:xfrm rot="5400000">
            <a:off x="7241489" y="1041025"/>
            <a:ext cx="1702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4">
  <p:cSld name="CUSTOM_33">
    <p:spTree>
      <p:nvGrpSpPr>
        <p:cNvPr id="91" name="Shape 91"/>
        <p:cNvGrpSpPr/>
        <p:nvPr/>
      </p:nvGrpSpPr>
      <p:grpSpPr>
        <a:xfrm>
          <a:off x="0" y="0"/>
          <a:ext cx="0" cy="0"/>
          <a:chOff x="0" y="0"/>
          <a:chExt cx="0" cy="0"/>
        </a:xfrm>
      </p:grpSpPr>
      <p:sp>
        <p:nvSpPr>
          <p:cNvPr id="92" name="Google Shape;92;p17"/>
          <p:cNvSpPr txBox="1"/>
          <p:nvPr>
            <p:ph idx="1" type="subTitle"/>
          </p:nvPr>
        </p:nvSpPr>
        <p:spPr>
          <a:xfrm flipH="1">
            <a:off x="840600" y="2432150"/>
            <a:ext cx="1650300" cy="753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93" name="Google Shape;93;p17"/>
          <p:cNvSpPr txBox="1"/>
          <p:nvPr>
            <p:ph idx="2" type="subTitle"/>
          </p:nvPr>
        </p:nvSpPr>
        <p:spPr>
          <a:xfrm>
            <a:off x="4702174" y="1049093"/>
            <a:ext cx="19602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4" name="Google Shape;94;p17"/>
          <p:cNvSpPr txBox="1"/>
          <p:nvPr>
            <p:ph type="ctrTitle"/>
          </p:nvPr>
        </p:nvSpPr>
        <p:spPr>
          <a:xfrm>
            <a:off x="-533400" y="2047350"/>
            <a:ext cx="3024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95" name="Google Shape;95;p17"/>
          <p:cNvSpPr txBox="1"/>
          <p:nvPr>
            <p:ph idx="3" type="ctrTitle"/>
          </p:nvPr>
        </p:nvSpPr>
        <p:spPr>
          <a:xfrm>
            <a:off x="4702174" y="664293"/>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6" name="Google Shape;96;p17"/>
          <p:cNvSpPr txBox="1"/>
          <p:nvPr>
            <p:ph idx="4" type="subTitle"/>
          </p:nvPr>
        </p:nvSpPr>
        <p:spPr>
          <a:xfrm>
            <a:off x="4702174" y="3788925"/>
            <a:ext cx="2214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7" name="Google Shape;97;p17"/>
          <p:cNvSpPr txBox="1"/>
          <p:nvPr>
            <p:ph idx="5" type="ctrTitle"/>
          </p:nvPr>
        </p:nvSpPr>
        <p:spPr>
          <a:xfrm>
            <a:off x="4702174" y="3389725"/>
            <a:ext cx="24756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8" name="Google Shape;98;p17"/>
          <p:cNvSpPr txBox="1"/>
          <p:nvPr>
            <p:ph idx="6"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guide id="2" pos="45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CUSTOM_34">
    <p:spTree>
      <p:nvGrpSpPr>
        <p:cNvPr id="99" name="Shape 99"/>
        <p:cNvGrpSpPr/>
        <p:nvPr/>
      </p:nvGrpSpPr>
      <p:grpSpPr>
        <a:xfrm>
          <a:off x="0" y="0"/>
          <a:ext cx="0" cy="0"/>
          <a:chOff x="0" y="0"/>
          <a:chExt cx="0" cy="0"/>
        </a:xfrm>
      </p:grpSpPr>
      <p:sp>
        <p:nvSpPr>
          <p:cNvPr id="100" name="Google Shape;100;p18"/>
          <p:cNvSpPr txBox="1"/>
          <p:nvPr>
            <p:ph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1" name="Google Shape;101;p18"/>
          <p:cNvSpPr txBox="1"/>
          <p:nvPr>
            <p:ph idx="1" type="subTitle"/>
          </p:nvPr>
        </p:nvSpPr>
        <p:spPr>
          <a:xfrm>
            <a:off x="1579064" y="2147200"/>
            <a:ext cx="16266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02" name="Google Shape;102;p18"/>
          <p:cNvSpPr txBox="1"/>
          <p:nvPr>
            <p:ph idx="2" type="ctrTitle"/>
          </p:nvPr>
        </p:nvSpPr>
        <p:spPr>
          <a:xfrm>
            <a:off x="1579064" y="176240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3" name="Google Shape;103;p18"/>
          <p:cNvSpPr txBox="1"/>
          <p:nvPr>
            <p:ph idx="3" type="subTitle"/>
          </p:nvPr>
        </p:nvSpPr>
        <p:spPr>
          <a:xfrm>
            <a:off x="4068269" y="2147200"/>
            <a:ext cx="16266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104" name="Google Shape;104;p18"/>
          <p:cNvSpPr txBox="1"/>
          <p:nvPr>
            <p:ph idx="4" type="ctrTitle"/>
          </p:nvPr>
        </p:nvSpPr>
        <p:spPr>
          <a:xfrm>
            <a:off x="3075567" y="1762400"/>
            <a:ext cx="2619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6">
  <p:cSld name="CUSTOM_11_1_2_1">
    <p:spTree>
      <p:nvGrpSpPr>
        <p:cNvPr id="105" name="Shape 105"/>
        <p:cNvGrpSpPr/>
        <p:nvPr/>
      </p:nvGrpSpPr>
      <p:grpSpPr>
        <a:xfrm>
          <a:off x="0" y="0"/>
          <a:ext cx="0" cy="0"/>
          <a:chOff x="0" y="0"/>
          <a:chExt cx="0" cy="0"/>
        </a:xfrm>
      </p:grpSpPr>
      <p:sp>
        <p:nvSpPr>
          <p:cNvPr id="106" name="Google Shape;106;p19"/>
          <p:cNvSpPr txBox="1"/>
          <p:nvPr>
            <p:ph type="ctrTitle"/>
          </p:nvPr>
        </p:nvSpPr>
        <p:spPr>
          <a:xfrm>
            <a:off x="831200" y="376498"/>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107" name="Google Shape;107;p19"/>
          <p:cNvSpPr txBox="1"/>
          <p:nvPr>
            <p:ph idx="1" type="subTitle"/>
          </p:nvPr>
        </p:nvSpPr>
        <p:spPr>
          <a:xfrm>
            <a:off x="831200" y="2314225"/>
            <a:ext cx="30816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25">
    <p:spTree>
      <p:nvGrpSpPr>
        <p:cNvPr id="108" name="Shape 108"/>
        <p:cNvGrpSpPr/>
        <p:nvPr/>
      </p:nvGrpSpPr>
      <p:grpSpPr>
        <a:xfrm>
          <a:off x="0" y="0"/>
          <a:ext cx="0" cy="0"/>
          <a:chOff x="0" y="0"/>
          <a:chExt cx="0" cy="0"/>
        </a:xfrm>
      </p:grpSpPr>
      <p:sp>
        <p:nvSpPr>
          <p:cNvPr id="109" name="Google Shape;109;p20"/>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0" name="Google Shape;110;p20"/>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spTree>
      <p:nvGrpSpPr>
        <p:cNvPr id="11" name="Shape 11"/>
        <p:cNvGrpSpPr/>
        <p:nvPr/>
      </p:nvGrpSpPr>
      <p:grpSpPr>
        <a:xfrm>
          <a:off x="0" y="0"/>
          <a:ext cx="0" cy="0"/>
          <a:chOff x="0" y="0"/>
          <a:chExt cx="0" cy="0"/>
        </a:xfrm>
      </p:grpSpPr>
      <p:sp>
        <p:nvSpPr>
          <p:cNvPr id="12" name="Google Shape;12;p3"/>
          <p:cNvSpPr txBox="1"/>
          <p:nvPr>
            <p:ph type="ctrTitle"/>
          </p:nvPr>
        </p:nvSpPr>
        <p:spPr>
          <a:xfrm>
            <a:off x="3423902" y="38747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3" name="Google Shape;13;p3"/>
          <p:cNvSpPr txBox="1"/>
          <p:nvPr>
            <p:ph idx="1" type="subTitle"/>
          </p:nvPr>
        </p:nvSpPr>
        <p:spPr>
          <a:xfrm>
            <a:off x="3423900" y="802521"/>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4" name="Google Shape;14;p3"/>
          <p:cNvSpPr txBox="1"/>
          <p:nvPr>
            <p:ph hasCustomPrompt="1" idx="2" type="title"/>
          </p:nvPr>
        </p:nvSpPr>
        <p:spPr>
          <a:xfrm>
            <a:off x="2023007" y="654113"/>
            <a:ext cx="17391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p:nvPr>
            <p:ph idx="3" type="ctrTitle"/>
          </p:nvPr>
        </p:nvSpPr>
        <p:spPr>
          <a:xfrm>
            <a:off x="3425264" y="1224286"/>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6" name="Google Shape;16;p3"/>
          <p:cNvSpPr txBox="1"/>
          <p:nvPr>
            <p:ph idx="4" type="subTitle"/>
          </p:nvPr>
        </p:nvSpPr>
        <p:spPr>
          <a:xfrm>
            <a:off x="3425259" y="1638859"/>
            <a:ext cx="19767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7" name="Google Shape;17;p3"/>
          <p:cNvSpPr txBox="1"/>
          <p:nvPr>
            <p:ph hasCustomPrompt="1" idx="5" type="title"/>
          </p:nvPr>
        </p:nvSpPr>
        <p:spPr>
          <a:xfrm>
            <a:off x="2023007" y="1488788"/>
            <a:ext cx="1615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idx="6" type="ctrTitle"/>
          </p:nvPr>
        </p:nvSpPr>
        <p:spPr>
          <a:xfrm>
            <a:off x="3427999" y="206109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9" name="Google Shape;19;p3"/>
          <p:cNvSpPr txBox="1"/>
          <p:nvPr>
            <p:ph idx="7" type="subTitle"/>
          </p:nvPr>
        </p:nvSpPr>
        <p:spPr>
          <a:xfrm>
            <a:off x="3427997" y="2475197"/>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0" name="Google Shape;20;p3"/>
          <p:cNvSpPr txBox="1"/>
          <p:nvPr>
            <p:ph hasCustomPrompt="1" idx="8" type="title"/>
          </p:nvPr>
        </p:nvSpPr>
        <p:spPr>
          <a:xfrm>
            <a:off x="2023007" y="232346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rot="5400000">
            <a:off x="6601629"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2" name="Google Shape;22;p3"/>
          <p:cNvSpPr txBox="1"/>
          <p:nvPr>
            <p:ph idx="13" type="ctrTitle"/>
          </p:nvPr>
        </p:nvSpPr>
        <p:spPr>
          <a:xfrm>
            <a:off x="3427999" y="2897911"/>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3" name="Google Shape;23;p3"/>
          <p:cNvSpPr txBox="1"/>
          <p:nvPr>
            <p:ph idx="14" type="subTitle"/>
          </p:nvPr>
        </p:nvSpPr>
        <p:spPr>
          <a:xfrm>
            <a:off x="3427997" y="3311534"/>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4" name="Google Shape;24;p3"/>
          <p:cNvSpPr txBox="1"/>
          <p:nvPr>
            <p:ph hasCustomPrompt="1" idx="15" type="title"/>
          </p:nvPr>
        </p:nvSpPr>
        <p:spPr>
          <a:xfrm>
            <a:off x="2023007" y="3158138"/>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p:nvPr>
            <p:ph idx="16" type="ctrTitle"/>
          </p:nvPr>
        </p:nvSpPr>
        <p:spPr>
          <a:xfrm>
            <a:off x="3427999" y="373472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6" name="Google Shape;26;p3"/>
          <p:cNvSpPr txBox="1"/>
          <p:nvPr>
            <p:ph idx="17" type="subTitle"/>
          </p:nvPr>
        </p:nvSpPr>
        <p:spPr>
          <a:xfrm>
            <a:off x="3427997" y="4147872"/>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7" name="Google Shape;27;p3"/>
          <p:cNvSpPr txBox="1"/>
          <p:nvPr>
            <p:ph hasCustomPrompt="1" idx="18" type="title"/>
          </p:nvPr>
        </p:nvSpPr>
        <p:spPr>
          <a:xfrm>
            <a:off x="2023007" y="399281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25_1">
    <p:spTree>
      <p:nvGrpSpPr>
        <p:cNvPr id="111" name="Shape 111"/>
        <p:cNvGrpSpPr/>
        <p:nvPr/>
      </p:nvGrpSpPr>
      <p:grpSpPr>
        <a:xfrm>
          <a:off x="0" y="0"/>
          <a:ext cx="0" cy="0"/>
          <a:chOff x="0" y="0"/>
          <a:chExt cx="0" cy="0"/>
        </a:xfrm>
      </p:grpSpPr>
      <p:sp>
        <p:nvSpPr>
          <p:cNvPr id="112" name="Google Shape;112;p21"/>
          <p:cNvSpPr txBox="1"/>
          <p:nvPr>
            <p:ph idx="1" type="body"/>
          </p:nvPr>
        </p:nvSpPr>
        <p:spPr>
          <a:xfrm>
            <a:off x="642050" y="127755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3" name="Google Shape;113;p21"/>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4" name="Google Shape;114;p21"/>
          <p:cNvSpPr txBox="1"/>
          <p:nvPr>
            <p:ph idx="2" type="subTitle"/>
          </p:nvPr>
        </p:nvSpPr>
        <p:spPr>
          <a:xfrm>
            <a:off x="642050" y="540000"/>
            <a:ext cx="4655400" cy="96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23">
    <p:spTree>
      <p:nvGrpSpPr>
        <p:cNvPr id="115" name="Shape 115"/>
        <p:cNvGrpSpPr/>
        <p:nvPr/>
      </p:nvGrpSpPr>
      <p:grpSpPr>
        <a:xfrm>
          <a:off x="0" y="0"/>
          <a:ext cx="0" cy="0"/>
          <a:chOff x="0" y="0"/>
          <a:chExt cx="0" cy="0"/>
        </a:xfrm>
      </p:grpSpPr>
      <p:sp>
        <p:nvSpPr>
          <p:cNvPr id="116" name="Google Shape;116;p22"/>
          <p:cNvSpPr/>
          <p:nvPr/>
        </p:nvSpPr>
        <p:spPr>
          <a:xfrm>
            <a:off x="-38250" y="-19125"/>
            <a:ext cx="3403525" cy="5213625"/>
          </a:xfrm>
          <a:custGeom>
            <a:rect b="b" l="l" r="r" t="t"/>
            <a:pathLst>
              <a:path extrusionOk="0" h="208545" w="136141">
                <a:moveTo>
                  <a:pt x="114980" y="0"/>
                </a:moveTo>
                <a:lnTo>
                  <a:pt x="136141" y="208545"/>
                </a:lnTo>
                <a:lnTo>
                  <a:pt x="0" y="208545"/>
                </a:lnTo>
                <a:lnTo>
                  <a:pt x="0" y="255"/>
                </a:lnTo>
                <a:close/>
              </a:path>
            </a:pathLst>
          </a:custGeom>
          <a:solidFill>
            <a:schemeClr val="dk1"/>
          </a:solidFill>
          <a:ln>
            <a:noFill/>
          </a:ln>
        </p:spPr>
      </p:sp>
      <p:sp>
        <p:nvSpPr>
          <p:cNvPr id="117" name="Google Shape;117;p22"/>
          <p:cNvSpPr/>
          <p:nvPr/>
        </p:nvSpPr>
        <p:spPr>
          <a:xfrm>
            <a:off x="5729875" y="-6374"/>
            <a:ext cx="3792300" cy="5149875"/>
          </a:xfrm>
          <a:custGeom>
            <a:rect b="b" l="l" r="r" t="t"/>
            <a:pathLst>
              <a:path extrusionOk="0" h="205995" w="151692">
                <a:moveTo>
                  <a:pt x="34162" y="510"/>
                </a:moveTo>
                <a:lnTo>
                  <a:pt x="0" y="205995"/>
                </a:lnTo>
                <a:lnTo>
                  <a:pt x="140729" y="205995"/>
                </a:lnTo>
                <a:lnTo>
                  <a:pt x="151692" y="177186"/>
                </a:lnTo>
                <a:lnTo>
                  <a:pt x="140984" y="0"/>
                </a:lnTo>
                <a:close/>
              </a:path>
            </a:pathLst>
          </a:custGeom>
          <a:solidFill>
            <a:schemeClr val="lt1"/>
          </a:solidFill>
          <a:ln>
            <a:noFill/>
          </a:ln>
        </p:spPr>
      </p:sp>
      <p:sp>
        <p:nvSpPr>
          <p:cNvPr id="118" name="Google Shape;118;p22"/>
          <p:cNvSpPr txBox="1"/>
          <p:nvPr>
            <p:ph type="ctrTitle"/>
          </p:nvPr>
        </p:nvSpPr>
        <p:spPr>
          <a:xfrm>
            <a:off x="3080975" y="405336"/>
            <a:ext cx="2982000" cy="68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1pPr>
            <a:lvl2pPr lvl="1"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2pPr>
            <a:lvl3pPr lvl="2"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3pPr>
            <a:lvl4pPr lvl="3"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4pPr>
            <a:lvl5pPr lvl="4"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5pPr>
            <a:lvl6pPr lvl="5"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6pPr>
            <a:lvl7pPr lvl="6"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7pPr>
            <a:lvl8pPr lvl="7"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8pPr>
            <a:lvl9pPr lvl="8" rtl="0" algn="r">
              <a:spcBef>
                <a:spcPts val="0"/>
              </a:spcBef>
              <a:spcAft>
                <a:spcPts val="0"/>
              </a:spcAft>
              <a:buSzPts val="1400"/>
              <a:buFont typeface="Nunito Sans ExtraBold"/>
              <a:buNone/>
              <a:defRPr b="0" sz="1400">
                <a:latin typeface="Nunito Sans ExtraBold"/>
                <a:ea typeface="Nunito Sans ExtraBold"/>
                <a:cs typeface="Nunito Sans ExtraBold"/>
                <a:sym typeface="Nunito Sans ExtraBold"/>
              </a:defRPr>
            </a:lvl9pPr>
          </a:lstStyle>
          <a:p/>
        </p:txBody>
      </p:sp>
      <p:sp>
        <p:nvSpPr>
          <p:cNvPr id="119" name="Google Shape;119;p22"/>
          <p:cNvSpPr txBox="1"/>
          <p:nvPr>
            <p:ph idx="2" type="ctrTitle"/>
          </p:nvPr>
        </p:nvSpPr>
        <p:spPr>
          <a:xfrm flipH="1">
            <a:off x="719975" y="2423575"/>
            <a:ext cx="1374300" cy="647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100"/>
              <a:buNone/>
              <a:defRPr sz="11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120" name="Google Shape;120;p22"/>
          <p:cNvSpPr txBox="1"/>
          <p:nvPr>
            <p:ph idx="1" type="subTitle"/>
          </p:nvPr>
        </p:nvSpPr>
        <p:spPr>
          <a:xfrm flipH="1">
            <a:off x="720000" y="2954750"/>
            <a:ext cx="1985100" cy="97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900"/>
              <a:buNone/>
              <a:defRPr sz="900">
                <a:solidFill>
                  <a:schemeClr val="lt1"/>
                </a:solidFill>
              </a:defRPr>
            </a:lvl1pPr>
            <a:lvl2pPr lvl="1" rtl="0">
              <a:lnSpc>
                <a:spcPct val="100000"/>
              </a:lnSpc>
              <a:spcBef>
                <a:spcPts val="0"/>
              </a:spcBef>
              <a:spcAft>
                <a:spcPts val="0"/>
              </a:spcAft>
              <a:buClr>
                <a:schemeClr val="lt1"/>
              </a:buClr>
              <a:buSzPts val="900"/>
              <a:buNone/>
              <a:defRPr sz="900">
                <a:solidFill>
                  <a:schemeClr val="lt1"/>
                </a:solidFill>
              </a:defRPr>
            </a:lvl2pPr>
            <a:lvl3pPr lvl="2" rtl="0">
              <a:lnSpc>
                <a:spcPct val="100000"/>
              </a:lnSpc>
              <a:spcBef>
                <a:spcPts val="0"/>
              </a:spcBef>
              <a:spcAft>
                <a:spcPts val="0"/>
              </a:spcAft>
              <a:buClr>
                <a:schemeClr val="lt1"/>
              </a:buClr>
              <a:buSzPts val="900"/>
              <a:buNone/>
              <a:defRPr sz="900">
                <a:solidFill>
                  <a:schemeClr val="lt1"/>
                </a:solidFill>
              </a:defRPr>
            </a:lvl3pPr>
            <a:lvl4pPr lvl="3" rtl="0">
              <a:lnSpc>
                <a:spcPct val="100000"/>
              </a:lnSpc>
              <a:spcBef>
                <a:spcPts val="0"/>
              </a:spcBef>
              <a:spcAft>
                <a:spcPts val="0"/>
              </a:spcAft>
              <a:buClr>
                <a:schemeClr val="lt1"/>
              </a:buClr>
              <a:buSzPts val="900"/>
              <a:buNone/>
              <a:defRPr sz="900">
                <a:solidFill>
                  <a:schemeClr val="lt1"/>
                </a:solidFill>
              </a:defRPr>
            </a:lvl4pPr>
            <a:lvl5pPr lvl="4" rtl="0">
              <a:lnSpc>
                <a:spcPct val="100000"/>
              </a:lnSpc>
              <a:spcBef>
                <a:spcPts val="0"/>
              </a:spcBef>
              <a:spcAft>
                <a:spcPts val="0"/>
              </a:spcAft>
              <a:buClr>
                <a:schemeClr val="lt1"/>
              </a:buClr>
              <a:buSzPts val="900"/>
              <a:buNone/>
              <a:defRPr sz="900">
                <a:solidFill>
                  <a:schemeClr val="lt1"/>
                </a:solidFill>
              </a:defRPr>
            </a:lvl5pPr>
            <a:lvl6pPr lvl="5" rtl="0">
              <a:lnSpc>
                <a:spcPct val="100000"/>
              </a:lnSpc>
              <a:spcBef>
                <a:spcPts val="0"/>
              </a:spcBef>
              <a:spcAft>
                <a:spcPts val="0"/>
              </a:spcAft>
              <a:buClr>
                <a:schemeClr val="lt1"/>
              </a:buClr>
              <a:buSzPts val="900"/>
              <a:buNone/>
              <a:defRPr sz="900">
                <a:solidFill>
                  <a:schemeClr val="lt1"/>
                </a:solidFill>
              </a:defRPr>
            </a:lvl6pPr>
            <a:lvl7pPr lvl="6" rtl="0">
              <a:lnSpc>
                <a:spcPct val="100000"/>
              </a:lnSpc>
              <a:spcBef>
                <a:spcPts val="0"/>
              </a:spcBef>
              <a:spcAft>
                <a:spcPts val="0"/>
              </a:spcAft>
              <a:buClr>
                <a:schemeClr val="lt1"/>
              </a:buClr>
              <a:buSzPts val="900"/>
              <a:buNone/>
              <a:defRPr sz="900">
                <a:solidFill>
                  <a:schemeClr val="lt1"/>
                </a:solidFill>
              </a:defRPr>
            </a:lvl7pPr>
            <a:lvl8pPr lvl="7" rtl="0">
              <a:lnSpc>
                <a:spcPct val="100000"/>
              </a:lnSpc>
              <a:spcBef>
                <a:spcPts val="0"/>
              </a:spcBef>
              <a:spcAft>
                <a:spcPts val="0"/>
              </a:spcAft>
              <a:buClr>
                <a:schemeClr val="lt1"/>
              </a:buClr>
              <a:buSzPts val="900"/>
              <a:buNone/>
              <a:defRPr sz="900">
                <a:solidFill>
                  <a:schemeClr val="lt1"/>
                </a:solidFill>
              </a:defRPr>
            </a:lvl8pPr>
            <a:lvl9pPr lvl="8" rtl="0">
              <a:lnSpc>
                <a:spcPct val="100000"/>
              </a:lnSpc>
              <a:spcBef>
                <a:spcPts val="0"/>
              </a:spcBef>
              <a:spcAft>
                <a:spcPts val="0"/>
              </a:spcAft>
              <a:buClr>
                <a:schemeClr val="lt1"/>
              </a:buClr>
              <a:buSzPts val="900"/>
              <a:buNone/>
              <a:defRPr sz="900">
                <a:solidFill>
                  <a:schemeClr val="lt1"/>
                </a:solidFill>
              </a:defRPr>
            </a:lvl9pPr>
          </a:lstStyle>
          <a:p/>
        </p:txBody>
      </p:sp>
      <p:sp>
        <p:nvSpPr>
          <p:cNvPr id="121" name="Google Shape;121;p22"/>
          <p:cNvSpPr txBox="1"/>
          <p:nvPr>
            <p:ph idx="3" type="ctrTitle"/>
          </p:nvPr>
        </p:nvSpPr>
        <p:spPr>
          <a:xfrm flipH="1">
            <a:off x="3884850" y="2423575"/>
            <a:ext cx="1374300" cy="647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1100"/>
              <a:buNone/>
              <a:defRPr sz="1100">
                <a:solidFill>
                  <a:schemeClr val="dk1"/>
                </a:solidFill>
              </a:defRPr>
            </a:lvl1pPr>
            <a:lvl2pPr lvl="1" rtl="0" algn="ctr">
              <a:spcBef>
                <a:spcPts val="0"/>
              </a:spcBef>
              <a:spcAft>
                <a:spcPts val="0"/>
              </a:spcAft>
              <a:buClr>
                <a:schemeClr val="dk1"/>
              </a:buClr>
              <a:buSzPts val="1100"/>
              <a:buNone/>
              <a:defRPr sz="1100">
                <a:solidFill>
                  <a:schemeClr val="dk1"/>
                </a:solidFill>
              </a:defRPr>
            </a:lvl2pPr>
            <a:lvl3pPr lvl="2" rtl="0" algn="ctr">
              <a:spcBef>
                <a:spcPts val="0"/>
              </a:spcBef>
              <a:spcAft>
                <a:spcPts val="0"/>
              </a:spcAft>
              <a:buClr>
                <a:schemeClr val="dk1"/>
              </a:buClr>
              <a:buSzPts val="1100"/>
              <a:buNone/>
              <a:defRPr sz="1100">
                <a:solidFill>
                  <a:schemeClr val="dk1"/>
                </a:solidFill>
              </a:defRPr>
            </a:lvl3pPr>
            <a:lvl4pPr lvl="3" rtl="0" algn="ctr">
              <a:spcBef>
                <a:spcPts val="0"/>
              </a:spcBef>
              <a:spcAft>
                <a:spcPts val="0"/>
              </a:spcAft>
              <a:buClr>
                <a:schemeClr val="dk1"/>
              </a:buClr>
              <a:buSzPts val="1100"/>
              <a:buNone/>
              <a:defRPr sz="1100">
                <a:solidFill>
                  <a:schemeClr val="dk1"/>
                </a:solidFill>
              </a:defRPr>
            </a:lvl4pPr>
            <a:lvl5pPr lvl="4" rtl="0" algn="ctr">
              <a:spcBef>
                <a:spcPts val="0"/>
              </a:spcBef>
              <a:spcAft>
                <a:spcPts val="0"/>
              </a:spcAft>
              <a:buClr>
                <a:schemeClr val="dk1"/>
              </a:buClr>
              <a:buSzPts val="1100"/>
              <a:buNone/>
              <a:defRPr sz="1100">
                <a:solidFill>
                  <a:schemeClr val="dk1"/>
                </a:solidFill>
              </a:defRPr>
            </a:lvl5pPr>
            <a:lvl6pPr lvl="5" rtl="0" algn="ctr">
              <a:spcBef>
                <a:spcPts val="0"/>
              </a:spcBef>
              <a:spcAft>
                <a:spcPts val="0"/>
              </a:spcAft>
              <a:buClr>
                <a:schemeClr val="dk1"/>
              </a:buClr>
              <a:buSzPts val="1100"/>
              <a:buNone/>
              <a:defRPr sz="1100">
                <a:solidFill>
                  <a:schemeClr val="dk1"/>
                </a:solidFill>
              </a:defRPr>
            </a:lvl6pPr>
            <a:lvl7pPr lvl="6" rtl="0" algn="ctr">
              <a:spcBef>
                <a:spcPts val="0"/>
              </a:spcBef>
              <a:spcAft>
                <a:spcPts val="0"/>
              </a:spcAft>
              <a:buClr>
                <a:schemeClr val="dk1"/>
              </a:buClr>
              <a:buSzPts val="1100"/>
              <a:buNone/>
              <a:defRPr sz="1100">
                <a:solidFill>
                  <a:schemeClr val="dk1"/>
                </a:solidFill>
              </a:defRPr>
            </a:lvl7pPr>
            <a:lvl8pPr lvl="7" rtl="0" algn="ctr">
              <a:spcBef>
                <a:spcPts val="0"/>
              </a:spcBef>
              <a:spcAft>
                <a:spcPts val="0"/>
              </a:spcAft>
              <a:buClr>
                <a:schemeClr val="dk1"/>
              </a:buClr>
              <a:buSzPts val="1100"/>
              <a:buNone/>
              <a:defRPr sz="1100">
                <a:solidFill>
                  <a:schemeClr val="dk1"/>
                </a:solidFill>
              </a:defRPr>
            </a:lvl8pPr>
            <a:lvl9pPr lvl="8" rtl="0" algn="ctr">
              <a:spcBef>
                <a:spcPts val="0"/>
              </a:spcBef>
              <a:spcAft>
                <a:spcPts val="0"/>
              </a:spcAft>
              <a:buClr>
                <a:schemeClr val="dk1"/>
              </a:buClr>
              <a:buSzPts val="1100"/>
              <a:buNone/>
              <a:defRPr sz="1100">
                <a:solidFill>
                  <a:schemeClr val="dk1"/>
                </a:solidFill>
              </a:defRPr>
            </a:lvl9pPr>
          </a:lstStyle>
          <a:p/>
        </p:txBody>
      </p:sp>
      <p:sp>
        <p:nvSpPr>
          <p:cNvPr id="122" name="Google Shape;122;p22"/>
          <p:cNvSpPr txBox="1"/>
          <p:nvPr>
            <p:ph idx="4" type="subTitle"/>
          </p:nvPr>
        </p:nvSpPr>
        <p:spPr>
          <a:xfrm flipH="1">
            <a:off x="3579450" y="2954750"/>
            <a:ext cx="1985100" cy="9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900"/>
              <a:buNone/>
              <a:defRPr sz="900">
                <a:solidFill>
                  <a:schemeClr val="dk1"/>
                </a:solidFill>
              </a:defRPr>
            </a:lvl1pPr>
            <a:lvl2pPr lvl="1" rtl="0" algn="ctr">
              <a:lnSpc>
                <a:spcPct val="100000"/>
              </a:lnSpc>
              <a:spcBef>
                <a:spcPts val="0"/>
              </a:spcBef>
              <a:spcAft>
                <a:spcPts val="0"/>
              </a:spcAft>
              <a:buClr>
                <a:schemeClr val="dk1"/>
              </a:buClr>
              <a:buSzPts val="900"/>
              <a:buNone/>
              <a:defRPr sz="900">
                <a:solidFill>
                  <a:schemeClr val="dk1"/>
                </a:solidFill>
              </a:defRPr>
            </a:lvl2pPr>
            <a:lvl3pPr lvl="2" rtl="0" algn="ctr">
              <a:lnSpc>
                <a:spcPct val="100000"/>
              </a:lnSpc>
              <a:spcBef>
                <a:spcPts val="0"/>
              </a:spcBef>
              <a:spcAft>
                <a:spcPts val="0"/>
              </a:spcAft>
              <a:buClr>
                <a:schemeClr val="dk1"/>
              </a:buClr>
              <a:buSzPts val="900"/>
              <a:buNone/>
              <a:defRPr sz="900">
                <a:solidFill>
                  <a:schemeClr val="dk1"/>
                </a:solidFill>
              </a:defRPr>
            </a:lvl3pPr>
            <a:lvl4pPr lvl="3" rtl="0" algn="ctr">
              <a:lnSpc>
                <a:spcPct val="100000"/>
              </a:lnSpc>
              <a:spcBef>
                <a:spcPts val="0"/>
              </a:spcBef>
              <a:spcAft>
                <a:spcPts val="0"/>
              </a:spcAft>
              <a:buClr>
                <a:schemeClr val="dk1"/>
              </a:buClr>
              <a:buSzPts val="900"/>
              <a:buNone/>
              <a:defRPr sz="900">
                <a:solidFill>
                  <a:schemeClr val="dk1"/>
                </a:solidFill>
              </a:defRPr>
            </a:lvl4pPr>
            <a:lvl5pPr lvl="4" rtl="0" algn="ctr">
              <a:lnSpc>
                <a:spcPct val="100000"/>
              </a:lnSpc>
              <a:spcBef>
                <a:spcPts val="0"/>
              </a:spcBef>
              <a:spcAft>
                <a:spcPts val="0"/>
              </a:spcAft>
              <a:buClr>
                <a:schemeClr val="dk1"/>
              </a:buClr>
              <a:buSzPts val="900"/>
              <a:buNone/>
              <a:defRPr sz="900">
                <a:solidFill>
                  <a:schemeClr val="dk1"/>
                </a:solidFill>
              </a:defRPr>
            </a:lvl5pPr>
            <a:lvl6pPr lvl="5" rtl="0" algn="ctr">
              <a:lnSpc>
                <a:spcPct val="100000"/>
              </a:lnSpc>
              <a:spcBef>
                <a:spcPts val="0"/>
              </a:spcBef>
              <a:spcAft>
                <a:spcPts val="0"/>
              </a:spcAft>
              <a:buClr>
                <a:schemeClr val="dk1"/>
              </a:buClr>
              <a:buSzPts val="900"/>
              <a:buNone/>
              <a:defRPr sz="900">
                <a:solidFill>
                  <a:schemeClr val="dk1"/>
                </a:solidFill>
              </a:defRPr>
            </a:lvl6pPr>
            <a:lvl7pPr lvl="6" rtl="0" algn="ctr">
              <a:lnSpc>
                <a:spcPct val="100000"/>
              </a:lnSpc>
              <a:spcBef>
                <a:spcPts val="0"/>
              </a:spcBef>
              <a:spcAft>
                <a:spcPts val="0"/>
              </a:spcAft>
              <a:buClr>
                <a:schemeClr val="dk1"/>
              </a:buClr>
              <a:buSzPts val="900"/>
              <a:buNone/>
              <a:defRPr sz="900">
                <a:solidFill>
                  <a:schemeClr val="dk1"/>
                </a:solidFill>
              </a:defRPr>
            </a:lvl7pPr>
            <a:lvl8pPr lvl="7" rtl="0" algn="ctr">
              <a:lnSpc>
                <a:spcPct val="100000"/>
              </a:lnSpc>
              <a:spcBef>
                <a:spcPts val="0"/>
              </a:spcBef>
              <a:spcAft>
                <a:spcPts val="0"/>
              </a:spcAft>
              <a:buClr>
                <a:schemeClr val="dk1"/>
              </a:buClr>
              <a:buSzPts val="900"/>
              <a:buNone/>
              <a:defRPr sz="900">
                <a:solidFill>
                  <a:schemeClr val="dk1"/>
                </a:solidFill>
              </a:defRPr>
            </a:lvl8pPr>
            <a:lvl9pPr lvl="8" rtl="0" algn="ctr">
              <a:lnSpc>
                <a:spcPct val="100000"/>
              </a:lnSpc>
              <a:spcBef>
                <a:spcPts val="0"/>
              </a:spcBef>
              <a:spcAft>
                <a:spcPts val="0"/>
              </a:spcAft>
              <a:buClr>
                <a:schemeClr val="dk1"/>
              </a:buClr>
              <a:buSzPts val="900"/>
              <a:buNone/>
              <a:defRPr sz="900">
                <a:solidFill>
                  <a:schemeClr val="dk1"/>
                </a:solidFill>
              </a:defRPr>
            </a:lvl9pPr>
          </a:lstStyle>
          <a:p/>
        </p:txBody>
      </p:sp>
      <p:sp>
        <p:nvSpPr>
          <p:cNvPr id="123" name="Google Shape;123;p22"/>
          <p:cNvSpPr txBox="1"/>
          <p:nvPr>
            <p:ph idx="5" type="ctrTitle"/>
          </p:nvPr>
        </p:nvSpPr>
        <p:spPr>
          <a:xfrm flipH="1">
            <a:off x="7043225" y="2423575"/>
            <a:ext cx="1374300" cy="6477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1"/>
              </a:buClr>
              <a:buSzPts val="1100"/>
              <a:buNone/>
              <a:defRPr sz="1100">
                <a:solidFill>
                  <a:schemeClr val="dk1"/>
                </a:solidFill>
              </a:defRPr>
            </a:lvl1pPr>
            <a:lvl2pPr lvl="1" rtl="0" algn="r">
              <a:spcBef>
                <a:spcPts val="0"/>
              </a:spcBef>
              <a:spcAft>
                <a:spcPts val="0"/>
              </a:spcAft>
              <a:buClr>
                <a:schemeClr val="dk1"/>
              </a:buClr>
              <a:buSzPts val="1100"/>
              <a:buNone/>
              <a:defRPr sz="1100">
                <a:solidFill>
                  <a:schemeClr val="dk1"/>
                </a:solidFill>
              </a:defRPr>
            </a:lvl2pPr>
            <a:lvl3pPr lvl="2" rtl="0" algn="r">
              <a:spcBef>
                <a:spcPts val="0"/>
              </a:spcBef>
              <a:spcAft>
                <a:spcPts val="0"/>
              </a:spcAft>
              <a:buClr>
                <a:schemeClr val="dk1"/>
              </a:buClr>
              <a:buSzPts val="1100"/>
              <a:buNone/>
              <a:defRPr sz="1100">
                <a:solidFill>
                  <a:schemeClr val="dk1"/>
                </a:solidFill>
              </a:defRPr>
            </a:lvl3pPr>
            <a:lvl4pPr lvl="3" rtl="0" algn="r">
              <a:spcBef>
                <a:spcPts val="0"/>
              </a:spcBef>
              <a:spcAft>
                <a:spcPts val="0"/>
              </a:spcAft>
              <a:buClr>
                <a:schemeClr val="dk1"/>
              </a:buClr>
              <a:buSzPts val="1100"/>
              <a:buNone/>
              <a:defRPr sz="1100">
                <a:solidFill>
                  <a:schemeClr val="dk1"/>
                </a:solidFill>
              </a:defRPr>
            </a:lvl4pPr>
            <a:lvl5pPr lvl="4" rtl="0" algn="r">
              <a:spcBef>
                <a:spcPts val="0"/>
              </a:spcBef>
              <a:spcAft>
                <a:spcPts val="0"/>
              </a:spcAft>
              <a:buClr>
                <a:schemeClr val="dk1"/>
              </a:buClr>
              <a:buSzPts val="1100"/>
              <a:buNone/>
              <a:defRPr sz="1100">
                <a:solidFill>
                  <a:schemeClr val="dk1"/>
                </a:solidFill>
              </a:defRPr>
            </a:lvl5pPr>
            <a:lvl6pPr lvl="5" rtl="0" algn="r">
              <a:spcBef>
                <a:spcPts val="0"/>
              </a:spcBef>
              <a:spcAft>
                <a:spcPts val="0"/>
              </a:spcAft>
              <a:buClr>
                <a:schemeClr val="dk1"/>
              </a:buClr>
              <a:buSzPts val="1100"/>
              <a:buNone/>
              <a:defRPr sz="1100">
                <a:solidFill>
                  <a:schemeClr val="dk1"/>
                </a:solidFill>
              </a:defRPr>
            </a:lvl6pPr>
            <a:lvl7pPr lvl="6" rtl="0" algn="r">
              <a:spcBef>
                <a:spcPts val="0"/>
              </a:spcBef>
              <a:spcAft>
                <a:spcPts val="0"/>
              </a:spcAft>
              <a:buClr>
                <a:schemeClr val="dk1"/>
              </a:buClr>
              <a:buSzPts val="1100"/>
              <a:buNone/>
              <a:defRPr sz="1100">
                <a:solidFill>
                  <a:schemeClr val="dk1"/>
                </a:solidFill>
              </a:defRPr>
            </a:lvl7pPr>
            <a:lvl8pPr lvl="7" rtl="0" algn="r">
              <a:spcBef>
                <a:spcPts val="0"/>
              </a:spcBef>
              <a:spcAft>
                <a:spcPts val="0"/>
              </a:spcAft>
              <a:buClr>
                <a:schemeClr val="dk1"/>
              </a:buClr>
              <a:buSzPts val="1100"/>
              <a:buNone/>
              <a:defRPr sz="1100">
                <a:solidFill>
                  <a:schemeClr val="dk1"/>
                </a:solidFill>
              </a:defRPr>
            </a:lvl8pPr>
            <a:lvl9pPr lvl="8" rtl="0" algn="r">
              <a:spcBef>
                <a:spcPts val="0"/>
              </a:spcBef>
              <a:spcAft>
                <a:spcPts val="0"/>
              </a:spcAft>
              <a:buClr>
                <a:schemeClr val="dk1"/>
              </a:buClr>
              <a:buSzPts val="1100"/>
              <a:buNone/>
              <a:defRPr sz="1100">
                <a:solidFill>
                  <a:schemeClr val="dk1"/>
                </a:solidFill>
              </a:defRPr>
            </a:lvl9pPr>
          </a:lstStyle>
          <a:p/>
        </p:txBody>
      </p:sp>
      <p:sp>
        <p:nvSpPr>
          <p:cNvPr id="124" name="Google Shape;124;p22"/>
          <p:cNvSpPr txBox="1"/>
          <p:nvPr>
            <p:ph idx="6" type="subTitle"/>
          </p:nvPr>
        </p:nvSpPr>
        <p:spPr>
          <a:xfrm flipH="1">
            <a:off x="6432425" y="2954750"/>
            <a:ext cx="1985100" cy="970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900"/>
              <a:buNone/>
              <a:defRPr sz="900">
                <a:solidFill>
                  <a:schemeClr val="dk1"/>
                </a:solidFill>
              </a:defRPr>
            </a:lvl1pPr>
            <a:lvl2pPr lvl="1" rtl="0" algn="r">
              <a:lnSpc>
                <a:spcPct val="100000"/>
              </a:lnSpc>
              <a:spcBef>
                <a:spcPts val="0"/>
              </a:spcBef>
              <a:spcAft>
                <a:spcPts val="0"/>
              </a:spcAft>
              <a:buClr>
                <a:schemeClr val="dk1"/>
              </a:buClr>
              <a:buSzPts val="900"/>
              <a:buNone/>
              <a:defRPr sz="900">
                <a:solidFill>
                  <a:schemeClr val="dk1"/>
                </a:solidFill>
              </a:defRPr>
            </a:lvl2pPr>
            <a:lvl3pPr lvl="2" rtl="0" algn="r">
              <a:lnSpc>
                <a:spcPct val="100000"/>
              </a:lnSpc>
              <a:spcBef>
                <a:spcPts val="0"/>
              </a:spcBef>
              <a:spcAft>
                <a:spcPts val="0"/>
              </a:spcAft>
              <a:buClr>
                <a:schemeClr val="dk1"/>
              </a:buClr>
              <a:buSzPts val="900"/>
              <a:buNone/>
              <a:defRPr sz="900">
                <a:solidFill>
                  <a:schemeClr val="dk1"/>
                </a:solidFill>
              </a:defRPr>
            </a:lvl3pPr>
            <a:lvl4pPr lvl="3" rtl="0" algn="r">
              <a:lnSpc>
                <a:spcPct val="100000"/>
              </a:lnSpc>
              <a:spcBef>
                <a:spcPts val="0"/>
              </a:spcBef>
              <a:spcAft>
                <a:spcPts val="0"/>
              </a:spcAft>
              <a:buClr>
                <a:schemeClr val="dk1"/>
              </a:buClr>
              <a:buSzPts val="900"/>
              <a:buNone/>
              <a:defRPr sz="900">
                <a:solidFill>
                  <a:schemeClr val="dk1"/>
                </a:solidFill>
              </a:defRPr>
            </a:lvl4pPr>
            <a:lvl5pPr lvl="4" rtl="0" algn="r">
              <a:lnSpc>
                <a:spcPct val="100000"/>
              </a:lnSpc>
              <a:spcBef>
                <a:spcPts val="0"/>
              </a:spcBef>
              <a:spcAft>
                <a:spcPts val="0"/>
              </a:spcAft>
              <a:buClr>
                <a:schemeClr val="dk1"/>
              </a:buClr>
              <a:buSzPts val="900"/>
              <a:buNone/>
              <a:defRPr sz="900">
                <a:solidFill>
                  <a:schemeClr val="dk1"/>
                </a:solidFill>
              </a:defRPr>
            </a:lvl5pPr>
            <a:lvl6pPr lvl="5" rtl="0" algn="r">
              <a:lnSpc>
                <a:spcPct val="100000"/>
              </a:lnSpc>
              <a:spcBef>
                <a:spcPts val="0"/>
              </a:spcBef>
              <a:spcAft>
                <a:spcPts val="0"/>
              </a:spcAft>
              <a:buClr>
                <a:schemeClr val="dk1"/>
              </a:buClr>
              <a:buSzPts val="900"/>
              <a:buNone/>
              <a:defRPr sz="900">
                <a:solidFill>
                  <a:schemeClr val="dk1"/>
                </a:solidFill>
              </a:defRPr>
            </a:lvl6pPr>
            <a:lvl7pPr lvl="6" rtl="0" algn="r">
              <a:lnSpc>
                <a:spcPct val="100000"/>
              </a:lnSpc>
              <a:spcBef>
                <a:spcPts val="0"/>
              </a:spcBef>
              <a:spcAft>
                <a:spcPts val="0"/>
              </a:spcAft>
              <a:buClr>
                <a:schemeClr val="dk1"/>
              </a:buClr>
              <a:buSzPts val="900"/>
              <a:buNone/>
              <a:defRPr sz="900">
                <a:solidFill>
                  <a:schemeClr val="dk1"/>
                </a:solidFill>
              </a:defRPr>
            </a:lvl7pPr>
            <a:lvl8pPr lvl="7" rtl="0" algn="r">
              <a:lnSpc>
                <a:spcPct val="100000"/>
              </a:lnSpc>
              <a:spcBef>
                <a:spcPts val="0"/>
              </a:spcBef>
              <a:spcAft>
                <a:spcPts val="0"/>
              </a:spcAft>
              <a:buClr>
                <a:schemeClr val="dk1"/>
              </a:buClr>
              <a:buSzPts val="900"/>
              <a:buNone/>
              <a:defRPr sz="900">
                <a:solidFill>
                  <a:schemeClr val="dk1"/>
                </a:solidFill>
              </a:defRPr>
            </a:lvl8pPr>
            <a:lvl9pPr lvl="8" rtl="0" algn="r">
              <a:lnSpc>
                <a:spcPct val="100000"/>
              </a:lnSpc>
              <a:spcBef>
                <a:spcPts val="0"/>
              </a:spcBef>
              <a:spcAft>
                <a:spcPts val="0"/>
              </a:spcAft>
              <a:buClr>
                <a:schemeClr val="dk1"/>
              </a:buClr>
              <a:buSzPts val="900"/>
              <a:buNone/>
              <a:defRPr sz="900">
                <a:solidFill>
                  <a:schemeClr val="dk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3">
    <p:spTree>
      <p:nvGrpSpPr>
        <p:cNvPr id="28" name="Shape 28"/>
        <p:cNvGrpSpPr/>
        <p:nvPr/>
      </p:nvGrpSpPr>
      <p:grpSpPr>
        <a:xfrm>
          <a:off x="0" y="0"/>
          <a:ext cx="0" cy="0"/>
          <a:chOff x="0" y="0"/>
          <a:chExt cx="0" cy="0"/>
        </a:xfrm>
      </p:grpSpPr>
      <p:sp>
        <p:nvSpPr>
          <p:cNvPr id="29" name="Google Shape;29;p4"/>
          <p:cNvSpPr txBox="1"/>
          <p:nvPr>
            <p:ph type="title"/>
          </p:nvPr>
        </p:nvSpPr>
        <p:spPr>
          <a:xfrm>
            <a:off x="672375" y="1432475"/>
            <a:ext cx="3498000" cy="8967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p:txBody>
      </p:sp>
      <p:sp>
        <p:nvSpPr>
          <p:cNvPr id="30" name="Google Shape;30;p4"/>
          <p:cNvSpPr txBox="1"/>
          <p:nvPr>
            <p:ph idx="1" type="subTitle"/>
          </p:nvPr>
        </p:nvSpPr>
        <p:spPr>
          <a:xfrm flipH="1">
            <a:off x="1667175" y="2154225"/>
            <a:ext cx="2503200" cy="1170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1">
  <p:cSld name="CUSTOM_27_1_1">
    <p:spTree>
      <p:nvGrpSpPr>
        <p:cNvPr id="31" name="Shape 31"/>
        <p:cNvGrpSpPr/>
        <p:nvPr/>
      </p:nvGrpSpPr>
      <p:grpSpPr>
        <a:xfrm>
          <a:off x="0" y="0"/>
          <a:ext cx="0" cy="0"/>
          <a:chOff x="0" y="0"/>
          <a:chExt cx="0" cy="0"/>
        </a:xfrm>
      </p:grpSpPr>
      <p:sp>
        <p:nvSpPr>
          <p:cNvPr id="32" name="Google Shape;32;p5"/>
          <p:cNvSpPr txBox="1"/>
          <p:nvPr>
            <p:ph type="ctrTitle"/>
          </p:nvPr>
        </p:nvSpPr>
        <p:spPr>
          <a:xfrm>
            <a:off x="631875" y="842025"/>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3" name="Google Shape;33;p5"/>
          <p:cNvSpPr txBox="1"/>
          <p:nvPr>
            <p:ph idx="1" type="subTitle"/>
          </p:nvPr>
        </p:nvSpPr>
        <p:spPr>
          <a:xfrm>
            <a:off x="631884" y="1410841"/>
            <a:ext cx="2480700" cy="53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4" name="Google Shape;34;p5"/>
          <p:cNvSpPr txBox="1"/>
          <p:nvPr>
            <p:ph idx="2" type="ctrTitle"/>
          </p:nvPr>
        </p:nvSpPr>
        <p:spPr>
          <a:xfrm>
            <a:off x="4213664" y="842025"/>
            <a:ext cx="26979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5"/>
          <p:cNvSpPr txBox="1"/>
          <p:nvPr>
            <p:ph idx="3" type="subTitle"/>
          </p:nvPr>
        </p:nvSpPr>
        <p:spPr>
          <a:xfrm>
            <a:off x="4213664" y="1410841"/>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6" name="Google Shape;36;p5"/>
          <p:cNvSpPr txBox="1"/>
          <p:nvPr>
            <p:ph idx="4" type="ctrTitle"/>
          </p:nvPr>
        </p:nvSpPr>
        <p:spPr>
          <a:xfrm>
            <a:off x="631883" y="3331927"/>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7" name="Google Shape;37;p5"/>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8" name="Google Shape;38;p5"/>
          <p:cNvSpPr txBox="1"/>
          <p:nvPr>
            <p:ph idx="6"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9" name="Google Shape;39;p5"/>
          <p:cNvSpPr txBox="1"/>
          <p:nvPr>
            <p:ph idx="7" type="ctrTitle"/>
          </p:nvPr>
        </p:nvSpPr>
        <p:spPr>
          <a:xfrm>
            <a:off x="4213664" y="3331934"/>
            <a:ext cx="25860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0" name="Google Shape;40;p5"/>
          <p:cNvSpPr txBox="1"/>
          <p:nvPr>
            <p:ph idx="8" type="subTitle"/>
          </p:nvPr>
        </p:nvSpPr>
        <p:spPr>
          <a:xfrm>
            <a:off x="4213664" y="3914208"/>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27">
    <p:spTree>
      <p:nvGrpSpPr>
        <p:cNvPr id="41" name="Shape 41"/>
        <p:cNvGrpSpPr/>
        <p:nvPr/>
      </p:nvGrpSpPr>
      <p:grpSpPr>
        <a:xfrm>
          <a:off x="0" y="0"/>
          <a:ext cx="0" cy="0"/>
          <a:chOff x="0" y="0"/>
          <a:chExt cx="0" cy="0"/>
        </a:xfrm>
      </p:grpSpPr>
      <p:sp>
        <p:nvSpPr>
          <p:cNvPr id="42" name="Google Shape;42;p6"/>
          <p:cNvSpPr txBox="1"/>
          <p:nvPr>
            <p:ph type="ctrTitle"/>
          </p:nvPr>
        </p:nvSpPr>
        <p:spPr>
          <a:xfrm>
            <a:off x="4921575"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3" name="Google Shape;43;p6"/>
          <p:cNvSpPr txBox="1"/>
          <p:nvPr>
            <p:ph idx="1" type="subTitle"/>
          </p:nvPr>
        </p:nvSpPr>
        <p:spPr>
          <a:xfrm>
            <a:off x="4921575"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4" name="Google Shape;44;p6"/>
          <p:cNvSpPr txBox="1"/>
          <p:nvPr>
            <p:ph idx="2" type="ctrTitle"/>
          </p:nvPr>
        </p:nvSpPr>
        <p:spPr>
          <a:xfrm>
            <a:off x="906139"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5" name="Google Shape;45;p6"/>
          <p:cNvSpPr txBox="1"/>
          <p:nvPr>
            <p:ph idx="3" type="subTitle"/>
          </p:nvPr>
        </p:nvSpPr>
        <p:spPr>
          <a:xfrm>
            <a:off x="906139"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6" name="Google Shape;46;p6"/>
          <p:cNvSpPr txBox="1"/>
          <p:nvPr>
            <p:ph idx="4"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7" name="Google Shape;47;p6"/>
          <p:cNvSpPr txBox="1"/>
          <p:nvPr>
            <p:ph idx="5" type="ctrTitle"/>
          </p:nvPr>
        </p:nvSpPr>
        <p:spPr>
          <a:xfrm>
            <a:off x="2928557" y="2993035"/>
            <a:ext cx="17988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p:txBody>
      </p:sp>
      <p:sp>
        <p:nvSpPr>
          <p:cNvPr id="48" name="Google Shape;48;p6"/>
          <p:cNvSpPr txBox="1"/>
          <p:nvPr>
            <p:ph idx="6" type="subTitle"/>
          </p:nvPr>
        </p:nvSpPr>
        <p:spPr>
          <a:xfrm>
            <a:off x="2928550" y="3553810"/>
            <a:ext cx="14763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14">
    <p:spTree>
      <p:nvGrpSpPr>
        <p:cNvPr id="49" name="Shape 49"/>
        <p:cNvGrpSpPr/>
        <p:nvPr/>
      </p:nvGrpSpPr>
      <p:grpSpPr>
        <a:xfrm>
          <a:off x="0" y="0"/>
          <a:ext cx="0" cy="0"/>
          <a:chOff x="0" y="0"/>
          <a:chExt cx="0" cy="0"/>
        </a:xfrm>
      </p:grpSpPr>
      <p:sp>
        <p:nvSpPr>
          <p:cNvPr id="50" name="Google Shape;50;p7"/>
          <p:cNvSpPr txBox="1"/>
          <p:nvPr>
            <p:ph type="ctrTitle"/>
          </p:nvPr>
        </p:nvSpPr>
        <p:spPr>
          <a:xfrm>
            <a:off x="5432000" y="710675"/>
            <a:ext cx="28881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51" name="Google Shape;51;p7"/>
          <p:cNvSpPr txBox="1"/>
          <p:nvPr>
            <p:ph idx="1" type="subTitle"/>
          </p:nvPr>
        </p:nvSpPr>
        <p:spPr>
          <a:xfrm>
            <a:off x="5363550" y="2724625"/>
            <a:ext cx="2956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8">
    <p:spTree>
      <p:nvGrpSpPr>
        <p:cNvPr id="52" name="Shape 52"/>
        <p:cNvGrpSpPr/>
        <p:nvPr/>
      </p:nvGrpSpPr>
      <p:grpSpPr>
        <a:xfrm>
          <a:off x="0" y="0"/>
          <a:ext cx="0" cy="0"/>
          <a:chOff x="0" y="0"/>
          <a:chExt cx="0" cy="0"/>
        </a:xfrm>
      </p:grpSpPr>
      <p:sp>
        <p:nvSpPr>
          <p:cNvPr id="53" name="Google Shape;53;p8"/>
          <p:cNvSpPr txBox="1"/>
          <p:nvPr>
            <p:ph idx="1" type="subTitle"/>
          </p:nvPr>
        </p:nvSpPr>
        <p:spPr>
          <a:xfrm>
            <a:off x="915175" y="3380775"/>
            <a:ext cx="3960600" cy="631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4" name="Google Shape;54;p8"/>
          <p:cNvSpPr txBox="1"/>
          <p:nvPr>
            <p:ph idx="2" type="subTitle"/>
          </p:nvPr>
        </p:nvSpPr>
        <p:spPr>
          <a:xfrm>
            <a:off x="915175" y="4004575"/>
            <a:ext cx="1821000" cy="213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16">
    <p:spTree>
      <p:nvGrpSpPr>
        <p:cNvPr id="55" name="Shape 55"/>
        <p:cNvGrpSpPr/>
        <p:nvPr/>
      </p:nvGrpSpPr>
      <p:grpSpPr>
        <a:xfrm>
          <a:off x="0" y="0"/>
          <a:ext cx="0" cy="0"/>
          <a:chOff x="0" y="0"/>
          <a:chExt cx="0" cy="0"/>
        </a:xfrm>
      </p:grpSpPr>
      <p:sp>
        <p:nvSpPr>
          <p:cNvPr id="56" name="Google Shape;56;p9"/>
          <p:cNvSpPr txBox="1"/>
          <p:nvPr>
            <p:ph idx="1" type="subTitle"/>
          </p:nvPr>
        </p:nvSpPr>
        <p:spPr>
          <a:xfrm>
            <a:off x="2117847"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7" name="Google Shape;57;p9"/>
          <p:cNvSpPr txBox="1"/>
          <p:nvPr>
            <p:ph type="ctrTitle"/>
          </p:nvPr>
        </p:nvSpPr>
        <p:spPr>
          <a:xfrm rot="-5400000">
            <a:off x="-343101" y="1759150"/>
            <a:ext cx="2888100" cy="897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CUSTOM_16_1">
    <p:spTree>
      <p:nvGrpSpPr>
        <p:cNvPr id="58" name="Shape 58"/>
        <p:cNvGrpSpPr/>
        <p:nvPr/>
      </p:nvGrpSpPr>
      <p:grpSpPr>
        <a:xfrm>
          <a:off x="0" y="0"/>
          <a:ext cx="0" cy="0"/>
          <a:chOff x="0" y="0"/>
          <a:chExt cx="0" cy="0"/>
        </a:xfrm>
      </p:grpSpPr>
      <p:sp>
        <p:nvSpPr>
          <p:cNvPr id="59" name="Google Shape;59;p10"/>
          <p:cNvSpPr txBox="1"/>
          <p:nvPr>
            <p:ph idx="1" type="subTitle"/>
          </p:nvPr>
        </p:nvSpPr>
        <p:spPr>
          <a:xfrm flipH="1">
            <a:off x="4189625"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0" name="Google Shape;60;p10"/>
          <p:cNvSpPr txBox="1"/>
          <p:nvPr>
            <p:ph type="ctrTitle"/>
          </p:nvPr>
        </p:nvSpPr>
        <p:spPr>
          <a:xfrm rot="5400000">
            <a:off x="6612409" y="1752564"/>
            <a:ext cx="2888100" cy="8979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indent="-304800" lvl="1" marL="914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indent="-304800" lvl="2" marL="1371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indent="-304800" lvl="3" marL="1828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indent="-304800" lvl="4" marL="22860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indent="-304800" lvl="5" marL="27432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indent="-304800" lvl="6" marL="3200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indent="-304800" lvl="7" marL="3657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indent="-304800" lvl="8" marL="411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8.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1.jpg"/><Relationship Id="rId4" Type="http://schemas.openxmlformats.org/officeDocument/2006/relationships/image" Target="../media/image18.png"/><Relationship Id="rId5"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9.png"/><Relationship Id="rId8"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15.png"/><Relationship Id="rId7"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8" name="Shape 128"/>
        <p:cNvGrpSpPr/>
        <p:nvPr/>
      </p:nvGrpSpPr>
      <p:grpSpPr>
        <a:xfrm>
          <a:off x="0" y="0"/>
          <a:ext cx="0" cy="0"/>
          <a:chOff x="0" y="0"/>
          <a:chExt cx="0" cy="0"/>
        </a:xfrm>
      </p:grpSpPr>
      <p:pic>
        <p:nvPicPr>
          <p:cNvPr id="129" name="Google Shape;129;p23"/>
          <p:cNvPicPr preferRelativeResize="0"/>
          <p:nvPr/>
        </p:nvPicPr>
        <p:blipFill rotWithShape="1">
          <a:blip r:embed="rId3">
            <a:alphaModFix/>
          </a:blip>
          <a:srcRect b="44235" l="0" r="12095" t="4954"/>
          <a:stretch/>
        </p:blipFill>
        <p:spPr>
          <a:xfrm>
            <a:off x="3052650" y="0"/>
            <a:ext cx="6091351" cy="5164125"/>
          </a:xfrm>
          <a:prstGeom prst="rect">
            <a:avLst/>
          </a:prstGeom>
          <a:noFill/>
          <a:ln>
            <a:noFill/>
          </a:ln>
        </p:spPr>
      </p:pic>
      <p:sp>
        <p:nvSpPr>
          <p:cNvPr id="130" name="Google Shape;130;p23"/>
          <p:cNvSpPr/>
          <p:nvPr/>
        </p:nvSpPr>
        <p:spPr>
          <a:xfrm rot="5400000">
            <a:off x="1352675" y="90050"/>
            <a:ext cx="3358800" cy="5026500"/>
          </a:xfrm>
          <a:prstGeom prst="rect">
            <a:avLst/>
          </a:prstGeom>
          <a:solidFill>
            <a:schemeClr val="accent1">
              <a:alpha val="861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3"/>
          <p:cNvSpPr txBox="1"/>
          <p:nvPr>
            <p:ph idx="1" type="subTitle"/>
          </p:nvPr>
        </p:nvSpPr>
        <p:spPr>
          <a:xfrm>
            <a:off x="1039575" y="3282600"/>
            <a:ext cx="4191000" cy="71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Group 4: Jingwen Cai, Zhenyu Cheng, Shixue Mai, Yuping Liao </a:t>
            </a:r>
            <a:endParaRPr>
              <a:solidFill>
                <a:schemeClr val="lt1"/>
              </a:solidFill>
            </a:endParaRPr>
          </a:p>
        </p:txBody>
      </p:sp>
      <p:sp>
        <p:nvSpPr>
          <p:cNvPr id="132" name="Google Shape;132;p23"/>
          <p:cNvSpPr txBox="1"/>
          <p:nvPr>
            <p:ph type="ctrTitle"/>
          </p:nvPr>
        </p:nvSpPr>
        <p:spPr>
          <a:xfrm>
            <a:off x="1039575" y="1185750"/>
            <a:ext cx="4592400" cy="237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HIMALAYAS  </a:t>
            </a:r>
            <a:endParaRPr>
              <a:solidFill>
                <a:schemeClr val="lt1"/>
              </a:solidFill>
            </a:endParaRPr>
          </a:p>
          <a:p>
            <a:pPr indent="0" lvl="0" marL="0" rtl="0" algn="l">
              <a:spcBef>
                <a:spcPts val="0"/>
              </a:spcBef>
              <a:spcAft>
                <a:spcPts val="0"/>
              </a:spcAft>
              <a:buNone/>
            </a:pPr>
            <a:r>
              <a:rPr lang="en">
                <a:solidFill>
                  <a:schemeClr val="lt1"/>
                </a:solidFill>
              </a:rPr>
              <a:t>PREDICTION</a:t>
            </a:r>
            <a:endParaRPr>
              <a:solidFill>
                <a:schemeClr val="lt1"/>
              </a:solidFill>
            </a:endParaRPr>
          </a:p>
          <a:p>
            <a:pPr indent="0" lvl="0" marL="0" rtl="0" algn="l">
              <a:spcBef>
                <a:spcPts val="0"/>
              </a:spcBef>
              <a:spcAft>
                <a:spcPts val="0"/>
              </a:spcAft>
              <a:buNone/>
            </a:pPr>
            <a:r>
              <a:rPr lang="en">
                <a:solidFill>
                  <a:schemeClr val="lt1"/>
                </a:solidFill>
                <a:latin typeface="Livvic"/>
                <a:ea typeface="Livvic"/>
                <a:cs typeface="Livvic"/>
                <a:sym typeface="Livvic"/>
              </a:rPr>
              <a:t>PROJECT</a:t>
            </a:r>
            <a:endParaRPr>
              <a:solidFill>
                <a:schemeClr val="lt1"/>
              </a:solidFill>
              <a:latin typeface="Livvic"/>
              <a:ea typeface="Livvic"/>
              <a:cs typeface="Livvic"/>
              <a:sym typeface="Livvic"/>
            </a:endParaRPr>
          </a:p>
        </p:txBody>
      </p:sp>
      <p:sp>
        <p:nvSpPr>
          <p:cNvPr id="133" name="Google Shape;133;p23"/>
          <p:cNvSpPr/>
          <p:nvPr/>
        </p:nvSpPr>
        <p:spPr>
          <a:xfrm flipH="1" rot="-5400000">
            <a:off x="7354200" y="2416550"/>
            <a:ext cx="3358800" cy="221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3" name="Shape 303"/>
        <p:cNvGrpSpPr/>
        <p:nvPr/>
      </p:nvGrpSpPr>
      <p:grpSpPr>
        <a:xfrm>
          <a:off x="0" y="0"/>
          <a:ext cx="0" cy="0"/>
          <a:chOff x="0" y="0"/>
          <a:chExt cx="0" cy="0"/>
        </a:xfrm>
      </p:grpSpPr>
      <p:pic>
        <p:nvPicPr>
          <p:cNvPr id="304" name="Google Shape;304;p32"/>
          <p:cNvPicPr preferRelativeResize="0"/>
          <p:nvPr/>
        </p:nvPicPr>
        <p:blipFill rotWithShape="1">
          <a:blip r:embed="rId3">
            <a:alphaModFix/>
          </a:blip>
          <a:srcRect b="0" l="17925" r="16435" t="0"/>
          <a:stretch/>
        </p:blipFill>
        <p:spPr>
          <a:xfrm>
            <a:off x="3396600" y="-25"/>
            <a:ext cx="5747400" cy="5143550"/>
          </a:xfrm>
          <a:prstGeom prst="rect">
            <a:avLst/>
          </a:prstGeom>
          <a:noFill/>
          <a:ln>
            <a:noFill/>
          </a:ln>
        </p:spPr>
      </p:pic>
      <p:sp>
        <p:nvSpPr>
          <p:cNvPr id="305" name="Google Shape;305;p32"/>
          <p:cNvSpPr/>
          <p:nvPr/>
        </p:nvSpPr>
        <p:spPr>
          <a:xfrm rot="5400000">
            <a:off x="1453575" y="506250"/>
            <a:ext cx="3358800" cy="4424400"/>
          </a:xfrm>
          <a:prstGeom prst="rect">
            <a:avLst/>
          </a:prstGeom>
          <a:solidFill>
            <a:schemeClr val="accent1">
              <a:alpha val="617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2"/>
          <p:cNvSpPr txBox="1"/>
          <p:nvPr>
            <p:ph idx="1" type="subTitle"/>
          </p:nvPr>
        </p:nvSpPr>
        <p:spPr>
          <a:xfrm>
            <a:off x="1364600" y="2314225"/>
            <a:ext cx="2856300" cy="17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307" name="Google Shape;307;p32"/>
          <p:cNvSpPr txBox="1"/>
          <p:nvPr>
            <p:ph type="ctrTitle"/>
          </p:nvPr>
        </p:nvSpPr>
        <p:spPr>
          <a:xfrm>
            <a:off x="1212200" y="1050600"/>
            <a:ext cx="3227100" cy="20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300">
                <a:solidFill>
                  <a:schemeClr val="lt1"/>
                </a:solidFill>
              </a:rPr>
              <a:t>Q&amp;A</a:t>
            </a:r>
            <a:endParaRPr sz="43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1" name="Shape 311"/>
        <p:cNvGrpSpPr/>
        <p:nvPr/>
      </p:nvGrpSpPr>
      <p:grpSpPr>
        <a:xfrm>
          <a:off x="0" y="0"/>
          <a:ext cx="0" cy="0"/>
          <a:chOff x="0" y="0"/>
          <a:chExt cx="0" cy="0"/>
        </a:xfrm>
      </p:grpSpPr>
      <p:pic>
        <p:nvPicPr>
          <p:cNvPr id="312" name="Google Shape;312;p33"/>
          <p:cNvPicPr preferRelativeResize="0"/>
          <p:nvPr/>
        </p:nvPicPr>
        <p:blipFill rotWithShape="1">
          <a:blip r:embed="rId3">
            <a:alphaModFix/>
          </a:blip>
          <a:srcRect b="15731" l="12631" r="16921" t="13815"/>
          <a:stretch/>
        </p:blipFill>
        <p:spPr>
          <a:xfrm>
            <a:off x="0" y="0"/>
            <a:ext cx="9144000" cy="5143500"/>
          </a:xfrm>
          <a:prstGeom prst="rect">
            <a:avLst/>
          </a:prstGeom>
          <a:noFill/>
          <a:ln>
            <a:noFill/>
          </a:ln>
        </p:spPr>
      </p:pic>
      <p:sp>
        <p:nvSpPr>
          <p:cNvPr id="313" name="Google Shape;313;p33"/>
          <p:cNvSpPr/>
          <p:nvPr/>
        </p:nvSpPr>
        <p:spPr>
          <a:xfrm rot="5400000">
            <a:off x="3788250" y="960175"/>
            <a:ext cx="1499400" cy="3247200"/>
          </a:xfrm>
          <a:prstGeom prst="rect">
            <a:avLst/>
          </a:prstGeom>
          <a:solidFill>
            <a:schemeClr val="accent1">
              <a:alpha val="617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3"/>
          <p:cNvSpPr txBox="1"/>
          <p:nvPr>
            <p:ph type="ctrTitle"/>
          </p:nvPr>
        </p:nvSpPr>
        <p:spPr>
          <a:xfrm>
            <a:off x="3339600" y="2131650"/>
            <a:ext cx="2464800" cy="88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solidFill>
                  <a:schemeClr val="lt1"/>
                </a:solidFill>
              </a:rPr>
              <a:t>THANKS</a:t>
            </a:r>
            <a:endParaRPr sz="40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7" name="Shape 137"/>
        <p:cNvGrpSpPr/>
        <p:nvPr/>
      </p:nvGrpSpPr>
      <p:grpSpPr>
        <a:xfrm>
          <a:off x="0" y="0"/>
          <a:ext cx="0" cy="0"/>
          <a:chOff x="0" y="0"/>
          <a:chExt cx="0" cy="0"/>
        </a:xfrm>
      </p:grpSpPr>
      <p:sp>
        <p:nvSpPr>
          <p:cNvPr id="138" name="Google Shape;138;p24"/>
          <p:cNvSpPr txBox="1"/>
          <p:nvPr>
            <p:ph idx="9" type="ctrTitle"/>
          </p:nvPr>
        </p:nvSpPr>
        <p:spPr>
          <a:xfrm rot="5400000">
            <a:off x="6672869" y="1646270"/>
            <a:ext cx="29133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TABLE OF CONTENTS</a:t>
            </a:r>
            <a:endParaRPr sz="2400"/>
          </a:p>
        </p:txBody>
      </p:sp>
      <p:sp>
        <p:nvSpPr>
          <p:cNvPr id="139" name="Google Shape;139;p24"/>
          <p:cNvSpPr/>
          <p:nvPr/>
        </p:nvSpPr>
        <p:spPr>
          <a:xfrm flipH="1" rot="-5400000">
            <a:off x="-957850" y="957900"/>
            <a:ext cx="5140800" cy="3225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4"/>
          <p:cNvSpPr txBox="1"/>
          <p:nvPr>
            <p:ph idx="7" type="subTitle"/>
          </p:nvPr>
        </p:nvSpPr>
        <p:spPr>
          <a:xfrm>
            <a:off x="3427997" y="2551397"/>
            <a:ext cx="19065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Statistical Graph</a:t>
            </a:r>
            <a:endParaRPr/>
          </a:p>
        </p:txBody>
      </p:sp>
      <p:sp>
        <p:nvSpPr>
          <p:cNvPr id="141" name="Google Shape;141;p24"/>
          <p:cNvSpPr txBox="1"/>
          <p:nvPr>
            <p:ph idx="6" type="ctrTitle"/>
          </p:nvPr>
        </p:nvSpPr>
        <p:spPr>
          <a:xfrm>
            <a:off x="3428000" y="2061100"/>
            <a:ext cx="26310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EXPLORATORY DATA ANALYSIS &amp; TREND ANALYSIS</a:t>
            </a:r>
            <a:endParaRPr/>
          </a:p>
        </p:txBody>
      </p:sp>
      <p:sp>
        <p:nvSpPr>
          <p:cNvPr id="142" name="Google Shape;142;p24"/>
          <p:cNvSpPr txBox="1"/>
          <p:nvPr>
            <p:ph idx="8" type="title"/>
          </p:nvPr>
        </p:nvSpPr>
        <p:spPr>
          <a:xfrm>
            <a:off x="2023007" y="2323463"/>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03</a:t>
            </a:r>
            <a:endParaRPr>
              <a:solidFill>
                <a:schemeClr val="lt1"/>
              </a:solidFill>
            </a:endParaRPr>
          </a:p>
        </p:txBody>
      </p:sp>
      <p:sp>
        <p:nvSpPr>
          <p:cNvPr id="143" name="Google Shape;143;p24"/>
          <p:cNvSpPr txBox="1"/>
          <p:nvPr>
            <p:ph type="ctrTitle"/>
          </p:nvPr>
        </p:nvSpPr>
        <p:spPr>
          <a:xfrm>
            <a:off x="3423902" y="387473"/>
            <a:ext cx="225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ABOUT THE PROJECT</a:t>
            </a:r>
            <a:endParaRPr/>
          </a:p>
        </p:txBody>
      </p:sp>
      <p:sp>
        <p:nvSpPr>
          <p:cNvPr id="144" name="Google Shape;144;p24"/>
          <p:cNvSpPr txBox="1"/>
          <p:nvPr>
            <p:ph idx="1" type="subTitle"/>
          </p:nvPr>
        </p:nvSpPr>
        <p:spPr>
          <a:xfrm>
            <a:off x="3423900" y="802521"/>
            <a:ext cx="19065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 Introduction</a:t>
            </a:r>
            <a:endParaRPr/>
          </a:p>
        </p:txBody>
      </p:sp>
      <p:sp>
        <p:nvSpPr>
          <p:cNvPr id="145" name="Google Shape;145;p24"/>
          <p:cNvSpPr txBox="1"/>
          <p:nvPr>
            <p:ph idx="2" type="title"/>
          </p:nvPr>
        </p:nvSpPr>
        <p:spPr>
          <a:xfrm>
            <a:off x="2023007" y="654113"/>
            <a:ext cx="17391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01</a:t>
            </a:r>
            <a:endParaRPr>
              <a:solidFill>
                <a:schemeClr val="lt1"/>
              </a:solidFill>
            </a:endParaRPr>
          </a:p>
        </p:txBody>
      </p:sp>
      <p:sp>
        <p:nvSpPr>
          <p:cNvPr id="146" name="Google Shape;146;p24"/>
          <p:cNvSpPr txBox="1"/>
          <p:nvPr>
            <p:ph idx="3" type="ctrTitle"/>
          </p:nvPr>
        </p:nvSpPr>
        <p:spPr>
          <a:xfrm>
            <a:off x="3425264" y="1224286"/>
            <a:ext cx="225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DATABASE </a:t>
            </a:r>
            <a:endParaRPr/>
          </a:p>
        </p:txBody>
      </p:sp>
      <p:sp>
        <p:nvSpPr>
          <p:cNvPr id="147" name="Google Shape;147;p24"/>
          <p:cNvSpPr txBox="1"/>
          <p:nvPr>
            <p:ph idx="4" type="subTitle"/>
          </p:nvPr>
        </p:nvSpPr>
        <p:spPr>
          <a:xfrm>
            <a:off x="3425259" y="1638859"/>
            <a:ext cx="19767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Brief introduction of the </a:t>
            </a:r>
            <a:r>
              <a:rPr lang="en"/>
              <a:t>database</a:t>
            </a:r>
            <a:r>
              <a:rPr lang="en"/>
              <a:t> </a:t>
            </a:r>
            <a:endParaRPr/>
          </a:p>
        </p:txBody>
      </p:sp>
      <p:sp>
        <p:nvSpPr>
          <p:cNvPr id="148" name="Google Shape;148;p24"/>
          <p:cNvSpPr txBox="1"/>
          <p:nvPr>
            <p:ph idx="5" type="title"/>
          </p:nvPr>
        </p:nvSpPr>
        <p:spPr>
          <a:xfrm>
            <a:off x="2023007" y="1488788"/>
            <a:ext cx="1615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02</a:t>
            </a:r>
            <a:endParaRPr>
              <a:solidFill>
                <a:schemeClr val="lt1"/>
              </a:solidFill>
            </a:endParaRPr>
          </a:p>
        </p:txBody>
      </p:sp>
      <p:sp>
        <p:nvSpPr>
          <p:cNvPr id="149" name="Google Shape;149;p24"/>
          <p:cNvSpPr txBox="1"/>
          <p:nvPr>
            <p:ph idx="13" type="ctrTitle"/>
          </p:nvPr>
        </p:nvSpPr>
        <p:spPr>
          <a:xfrm>
            <a:off x="3427999" y="2897911"/>
            <a:ext cx="225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PREDICTION MODEL</a:t>
            </a:r>
            <a:endParaRPr/>
          </a:p>
        </p:txBody>
      </p:sp>
      <p:sp>
        <p:nvSpPr>
          <p:cNvPr id="150" name="Google Shape;150;p24"/>
          <p:cNvSpPr txBox="1"/>
          <p:nvPr>
            <p:ph idx="14" type="subTitle"/>
          </p:nvPr>
        </p:nvSpPr>
        <p:spPr>
          <a:xfrm>
            <a:off x="3428000" y="3311525"/>
            <a:ext cx="3260700" cy="5157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t>Logistic Regression</a:t>
            </a:r>
            <a:endParaRPr/>
          </a:p>
          <a:p>
            <a:pPr indent="0" lvl="0" marL="0" rtl="0" algn="l">
              <a:lnSpc>
                <a:spcPct val="115000"/>
              </a:lnSpc>
              <a:spcBef>
                <a:spcPts val="0"/>
              </a:spcBef>
              <a:spcAft>
                <a:spcPts val="0"/>
              </a:spcAft>
              <a:buNone/>
            </a:pPr>
            <a:r>
              <a:rPr lang="en"/>
              <a:t>Gradient boost machine in classified bernoulli distribution</a:t>
            </a:r>
            <a:endParaRPr/>
          </a:p>
        </p:txBody>
      </p:sp>
      <p:sp>
        <p:nvSpPr>
          <p:cNvPr id="151" name="Google Shape;151;p24"/>
          <p:cNvSpPr txBox="1"/>
          <p:nvPr>
            <p:ph idx="15" type="title"/>
          </p:nvPr>
        </p:nvSpPr>
        <p:spPr>
          <a:xfrm>
            <a:off x="2023007" y="3158138"/>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04</a:t>
            </a:r>
            <a:endParaRPr>
              <a:solidFill>
                <a:schemeClr val="lt1"/>
              </a:solidFill>
            </a:endParaRPr>
          </a:p>
        </p:txBody>
      </p:sp>
      <p:sp>
        <p:nvSpPr>
          <p:cNvPr id="152" name="Google Shape;152;p24"/>
          <p:cNvSpPr txBox="1"/>
          <p:nvPr>
            <p:ph idx="16" type="ctrTitle"/>
          </p:nvPr>
        </p:nvSpPr>
        <p:spPr>
          <a:xfrm>
            <a:off x="3427999" y="3734723"/>
            <a:ext cx="225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153" name="Google Shape;153;p24"/>
          <p:cNvSpPr txBox="1"/>
          <p:nvPr>
            <p:ph idx="17" type="subTitle"/>
          </p:nvPr>
        </p:nvSpPr>
        <p:spPr>
          <a:xfrm>
            <a:off x="3427997" y="4147872"/>
            <a:ext cx="19065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 in Real World</a:t>
            </a:r>
            <a:endParaRPr/>
          </a:p>
        </p:txBody>
      </p:sp>
      <p:sp>
        <p:nvSpPr>
          <p:cNvPr id="154" name="Google Shape;154;p24"/>
          <p:cNvSpPr txBox="1"/>
          <p:nvPr>
            <p:ph idx="18" type="title"/>
          </p:nvPr>
        </p:nvSpPr>
        <p:spPr>
          <a:xfrm>
            <a:off x="2023007" y="3992813"/>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05</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8" name="Shape 158"/>
        <p:cNvGrpSpPr/>
        <p:nvPr/>
      </p:nvGrpSpPr>
      <p:grpSpPr>
        <a:xfrm>
          <a:off x="0" y="0"/>
          <a:ext cx="0" cy="0"/>
          <a:chOff x="0" y="0"/>
          <a:chExt cx="0" cy="0"/>
        </a:xfrm>
      </p:grpSpPr>
      <p:pic>
        <p:nvPicPr>
          <p:cNvPr id="159" name="Google Shape;159;p25"/>
          <p:cNvPicPr preferRelativeResize="0"/>
          <p:nvPr/>
        </p:nvPicPr>
        <p:blipFill rotWithShape="1">
          <a:blip r:embed="rId3">
            <a:alphaModFix/>
          </a:blip>
          <a:srcRect b="6559" l="0" r="0" t="0"/>
          <a:stretch/>
        </p:blipFill>
        <p:spPr>
          <a:xfrm>
            <a:off x="5381625" y="-6262"/>
            <a:ext cx="3762374" cy="5156027"/>
          </a:xfrm>
          <a:prstGeom prst="rect">
            <a:avLst/>
          </a:prstGeom>
          <a:noFill/>
          <a:ln>
            <a:noFill/>
          </a:ln>
        </p:spPr>
      </p:pic>
      <p:sp>
        <p:nvSpPr>
          <p:cNvPr id="160" name="Google Shape;160;p25"/>
          <p:cNvSpPr/>
          <p:nvPr/>
        </p:nvSpPr>
        <p:spPr>
          <a:xfrm>
            <a:off x="4903850" y="1518450"/>
            <a:ext cx="998400" cy="2397000"/>
          </a:xfrm>
          <a:prstGeom prst="rect">
            <a:avLst/>
          </a:prstGeom>
          <a:solidFill>
            <a:schemeClr val="accent3">
              <a:alpha val="584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5"/>
          <p:cNvSpPr txBox="1"/>
          <p:nvPr>
            <p:ph idx="1" type="subTitle"/>
          </p:nvPr>
        </p:nvSpPr>
        <p:spPr>
          <a:xfrm flipH="1">
            <a:off x="606250" y="2078025"/>
            <a:ext cx="3830100" cy="1934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a:t>In recent years, with the development of technology and economy, more and more non-professionals want to climb the Himalayas, which has spawned many tour companies that offer non-professionals luxury climbing packages of $40,000 to $60,000. At the same time, insurance, which is one of the necessities of climbers' journeys, has also spawned a larger market. Insurance companies can provide climbers with services such as helicopter evacuation, oxygen cylinder delivery, and trip Interruption coverage.</a:t>
            </a:r>
            <a:endParaRPr/>
          </a:p>
        </p:txBody>
      </p:sp>
      <p:sp>
        <p:nvSpPr>
          <p:cNvPr id="162" name="Google Shape;162;p25"/>
          <p:cNvSpPr txBox="1"/>
          <p:nvPr>
            <p:ph type="title"/>
          </p:nvPr>
        </p:nvSpPr>
        <p:spPr>
          <a:xfrm>
            <a:off x="596175" y="1280075"/>
            <a:ext cx="3498000" cy="89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163" name="Google Shape;163;p25"/>
          <p:cNvSpPr/>
          <p:nvPr/>
        </p:nvSpPr>
        <p:spPr>
          <a:xfrm>
            <a:off x="0" y="1577400"/>
            <a:ext cx="362100" cy="2397000"/>
          </a:xfrm>
          <a:prstGeom prst="rect">
            <a:avLst/>
          </a:prstGeom>
          <a:solidFill>
            <a:schemeClr val="accent3">
              <a:alpha val="584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7" name="Shape 167"/>
        <p:cNvGrpSpPr/>
        <p:nvPr/>
      </p:nvGrpSpPr>
      <p:grpSpPr>
        <a:xfrm>
          <a:off x="0" y="0"/>
          <a:ext cx="0" cy="0"/>
          <a:chOff x="0" y="0"/>
          <a:chExt cx="0" cy="0"/>
        </a:xfrm>
      </p:grpSpPr>
      <p:sp>
        <p:nvSpPr>
          <p:cNvPr id="168" name="Google Shape;168;p26"/>
          <p:cNvSpPr/>
          <p:nvPr/>
        </p:nvSpPr>
        <p:spPr>
          <a:xfrm rot="-5400000">
            <a:off x="6347300" y="1384375"/>
            <a:ext cx="1057500" cy="3104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9" name="Google Shape;169;p26"/>
          <p:cNvPicPr preferRelativeResize="0"/>
          <p:nvPr/>
        </p:nvPicPr>
        <p:blipFill rotWithShape="1">
          <a:blip r:embed="rId3">
            <a:alphaModFix/>
          </a:blip>
          <a:srcRect b="0" l="0" r="37496" t="0"/>
          <a:stretch/>
        </p:blipFill>
        <p:spPr>
          <a:xfrm>
            <a:off x="331425" y="271375"/>
            <a:ext cx="4224900" cy="4506150"/>
          </a:xfrm>
          <a:prstGeom prst="rect">
            <a:avLst/>
          </a:prstGeom>
          <a:noFill/>
          <a:ln>
            <a:noFill/>
          </a:ln>
        </p:spPr>
      </p:pic>
      <p:sp>
        <p:nvSpPr>
          <p:cNvPr id="170" name="Google Shape;170;p26"/>
          <p:cNvSpPr txBox="1"/>
          <p:nvPr>
            <p:ph type="ctrTitle"/>
          </p:nvPr>
        </p:nvSpPr>
        <p:spPr>
          <a:xfrm>
            <a:off x="5432000" y="1390325"/>
            <a:ext cx="2888100" cy="2054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lt1"/>
                </a:solidFill>
              </a:rPr>
              <a:t>ABOUT THE PROJECT</a:t>
            </a:r>
            <a:endParaRPr sz="2800">
              <a:solidFill>
                <a:schemeClr val="lt1"/>
              </a:solidFill>
            </a:endParaRPr>
          </a:p>
        </p:txBody>
      </p:sp>
      <p:sp>
        <p:nvSpPr>
          <p:cNvPr id="171" name="Google Shape;171;p26"/>
          <p:cNvSpPr txBox="1"/>
          <p:nvPr>
            <p:ph idx="1" type="subTitle"/>
          </p:nvPr>
        </p:nvSpPr>
        <p:spPr>
          <a:xfrm>
            <a:off x="5324000" y="3558625"/>
            <a:ext cx="3104100" cy="12189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a:t>We wanted to use the Himalayan database compiled by Elizabeth Hawley to explore the necessary factors for a successful summit and build a predictive model for the outcome of the journey. </a:t>
            </a:r>
            <a:endParaRPr/>
          </a:p>
        </p:txBody>
      </p:sp>
      <p:pic>
        <p:nvPicPr>
          <p:cNvPr id="172" name="Google Shape;172;p26"/>
          <p:cNvPicPr preferRelativeResize="0"/>
          <p:nvPr/>
        </p:nvPicPr>
        <p:blipFill rotWithShape="1">
          <a:blip r:embed="rId4">
            <a:alphaModFix/>
          </a:blip>
          <a:srcRect b="8138" l="0" r="0" t="0"/>
          <a:stretch/>
        </p:blipFill>
        <p:spPr>
          <a:xfrm>
            <a:off x="331425" y="271375"/>
            <a:ext cx="4224901" cy="4506149"/>
          </a:xfrm>
          <a:prstGeom prst="rect">
            <a:avLst/>
          </a:prstGeom>
          <a:noFill/>
          <a:ln>
            <a:noFill/>
          </a:ln>
        </p:spPr>
      </p:pic>
      <p:sp>
        <p:nvSpPr>
          <p:cNvPr id="173" name="Google Shape;173;p26"/>
          <p:cNvSpPr/>
          <p:nvPr/>
        </p:nvSpPr>
        <p:spPr>
          <a:xfrm rot="-5400000">
            <a:off x="6600" y="1660525"/>
            <a:ext cx="1057500" cy="1070700"/>
          </a:xfrm>
          <a:prstGeom prst="rect">
            <a:avLst/>
          </a:prstGeom>
          <a:gradFill>
            <a:gsLst>
              <a:gs pos="0">
                <a:srgbClr val="A9B9D3">
                  <a:alpha val="30980"/>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7"/>
          <p:cNvSpPr txBox="1"/>
          <p:nvPr>
            <p:ph idx="4" type="ctrTitle"/>
          </p:nvPr>
        </p:nvSpPr>
        <p:spPr>
          <a:xfrm rot="5400000">
            <a:off x="6764775" y="1414524"/>
            <a:ext cx="24498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DATABASE</a:t>
            </a:r>
            <a:endParaRPr/>
          </a:p>
        </p:txBody>
      </p:sp>
      <p:sp>
        <p:nvSpPr>
          <p:cNvPr id="179" name="Google Shape;179;p27"/>
          <p:cNvSpPr txBox="1"/>
          <p:nvPr>
            <p:ph idx="1" type="subTitle"/>
          </p:nvPr>
        </p:nvSpPr>
        <p:spPr>
          <a:xfrm>
            <a:off x="2766000" y="1013900"/>
            <a:ext cx="4359000" cy="124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First collected by </a:t>
            </a:r>
            <a:r>
              <a:rPr lang="en" sz="1200"/>
              <a:t>ELIZABETH HAWLEY</a:t>
            </a:r>
            <a:endParaRPr sz="1200"/>
          </a:p>
          <a:p>
            <a:pPr indent="0" lvl="0" marL="0" rtl="0" algn="l">
              <a:spcBef>
                <a:spcPts val="0"/>
              </a:spcBef>
              <a:spcAft>
                <a:spcPts val="0"/>
              </a:spcAft>
              <a:buNone/>
            </a:pPr>
            <a:r>
              <a:t/>
            </a:r>
            <a:endParaRPr sz="1200"/>
          </a:p>
          <a:p>
            <a:pPr indent="0" lvl="0" marL="0" marR="0" rtl="0" algn="l">
              <a:lnSpc>
                <a:spcPct val="100000"/>
              </a:lnSpc>
              <a:spcBef>
                <a:spcPts val="0"/>
              </a:spcBef>
              <a:spcAft>
                <a:spcPts val="0"/>
              </a:spcAft>
              <a:buNone/>
            </a:pPr>
            <a:r>
              <a:rPr lang="en" sz="1200"/>
              <a:t>Peaks records: </a:t>
            </a:r>
            <a:r>
              <a:rPr b="1" lang="en" sz="1700">
                <a:solidFill>
                  <a:srgbClr val="3C78D8"/>
                </a:solidFill>
                <a:latin typeface="Catamaran"/>
                <a:ea typeface="Catamaran"/>
                <a:cs typeface="Catamaran"/>
                <a:sym typeface="Catamaran"/>
              </a:rPr>
              <a:t>468</a:t>
            </a:r>
            <a:endParaRPr b="1" sz="1700">
              <a:solidFill>
                <a:srgbClr val="3C78D8"/>
              </a:solidFill>
              <a:latin typeface="Catamaran"/>
              <a:ea typeface="Catamaran"/>
              <a:cs typeface="Catamaran"/>
              <a:sym typeface="Catamaran"/>
            </a:endParaRPr>
          </a:p>
          <a:p>
            <a:pPr indent="0" lvl="0" marL="0" marR="0" rtl="0" algn="l">
              <a:lnSpc>
                <a:spcPct val="100000"/>
              </a:lnSpc>
              <a:spcBef>
                <a:spcPts val="0"/>
              </a:spcBef>
              <a:spcAft>
                <a:spcPts val="0"/>
              </a:spcAft>
              <a:buNone/>
            </a:pPr>
            <a:r>
              <a:rPr lang="en" sz="1200"/>
              <a:t>Expedition records: </a:t>
            </a:r>
            <a:r>
              <a:rPr b="1" lang="en" sz="1700">
                <a:solidFill>
                  <a:srgbClr val="3C78D8"/>
                </a:solidFill>
                <a:latin typeface="Catamaran"/>
                <a:ea typeface="Catamaran"/>
                <a:cs typeface="Catamaran"/>
                <a:sym typeface="Catamaran"/>
              </a:rPr>
              <a:t>10,600+</a:t>
            </a:r>
            <a:endParaRPr b="1" sz="1800">
              <a:solidFill>
                <a:srgbClr val="3C78D8"/>
              </a:solidFill>
              <a:latin typeface="Catamaran"/>
              <a:ea typeface="Catamaran"/>
              <a:cs typeface="Catamaran"/>
              <a:sym typeface="Catamaran"/>
            </a:endParaRPr>
          </a:p>
          <a:p>
            <a:pPr indent="0" lvl="0" marL="0" marR="0" rtl="0" algn="l">
              <a:lnSpc>
                <a:spcPct val="100000"/>
              </a:lnSpc>
              <a:spcBef>
                <a:spcPts val="0"/>
              </a:spcBef>
              <a:spcAft>
                <a:spcPts val="0"/>
              </a:spcAft>
              <a:buNone/>
            </a:pPr>
            <a:r>
              <a:rPr lang="en" sz="1200"/>
              <a:t>Member records: </a:t>
            </a:r>
            <a:r>
              <a:rPr b="1" lang="en" sz="1700">
                <a:solidFill>
                  <a:srgbClr val="3C78D8"/>
                </a:solidFill>
                <a:latin typeface="Catamaran"/>
                <a:ea typeface="Catamaran"/>
                <a:cs typeface="Catamaran"/>
                <a:sym typeface="Catamaran"/>
              </a:rPr>
              <a:t>79,200+</a:t>
            </a:r>
            <a:endParaRPr b="1" sz="1700">
              <a:solidFill>
                <a:srgbClr val="3C78D8"/>
              </a:solidFill>
              <a:latin typeface="Catamaran"/>
              <a:ea typeface="Catamaran"/>
              <a:cs typeface="Catamaran"/>
              <a:sym typeface="Catamaran"/>
            </a:endParaRPr>
          </a:p>
        </p:txBody>
      </p:sp>
      <p:sp>
        <p:nvSpPr>
          <p:cNvPr id="180" name="Google Shape;180;p27"/>
          <p:cNvSpPr txBox="1"/>
          <p:nvPr>
            <p:ph idx="2" type="subTitle"/>
          </p:nvPr>
        </p:nvSpPr>
        <p:spPr>
          <a:xfrm>
            <a:off x="2760375" y="3277300"/>
            <a:ext cx="3587400" cy="11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Aggregate variables on each expedition and join the aggregated dataset to expedition dataset based on expedition id</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Conduct data binning on nation, sponsor, leader, and route variables based on their </a:t>
            </a:r>
            <a:r>
              <a:rPr lang="en" sz="1200"/>
              <a:t>occurrence (experience)</a:t>
            </a:r>
            <a:endParaRPr sz="1200"/>
          </a:p>
          <a:p>
            <a:pPr indent="0" lvl="0" marL="0" rtl="0" algn="l">
              <a:spcBef>
                <a:spcPts val="0"/>
              </a:spcBef>
              <a:spcAft>
                <a:spcPts val="0"/>
              </a:spcAft>
              <a:buNone/>
            </a:pPr>
            <a:r>
              <a:t/>
            </a:r>
            <a:endParaRPr/>
          </a:p>
        </p:txBody>
      </p:sp>
      <p:sp>
        <p:nvSpPr>
          <p:cNvPr id="181" name="Google Shape;181;p27"/>
          <p:cNvSpPr txBox="1"/>
          <p:nvPr>
            <p:ph type="ctrTitle"/>
          </p:nvPr>
        </p:nvSpPr>
        <p:spPr>
          <a:xfrm>
            <a:off x="2766000" y="629000"/>
            <a:ext cx="3158700" cy="38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DATASETS STRUCTURE</a:t>
            </a:r>
            <a:endParaRPr>
              <a:solidFill>
                <a:schemeClr val="lt1"/>
              </a:solidFill>
            </a:endParaRPr>
          </a:p>
        </p:txBody>
      </p:sp>
      <p:sp>
        <p:nvSpPr>
          <p:cNvPr id="182" name="Google Shape;182;p27"/>
          <p:cNvSpPr txBox="1"/>
          <p:nvPr>
            <p:ph idx="3" type="ctrTitle"/>
          </p:nvPr>
        </p:nvSpPr>
        <p:spPr>
          <a:xfrm>
            <a:off x="2760375" y="2662445"/>
            <a:ext cx="2619300" cy="38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PROCESSING</a:t>
            </a:r>
            <a:endParaRPr>
              <a:solidFill>
                <a:schemeClr val="lt1"/>
              </a:solidFill>
            </a:endParaRPr>
          </a:p>
        </p:txBody>
      </p:sp>
      <p:sp>
        <p:nvSpPr>
          <p:cNvPr id="183" name="Google Shape;183;p27"/>
          <p:cNvSpPr/>
          <p:nvPr/>
        </p:nvSpPr>
        <p:spPr>
          <a:xfrm>
            <a:off x="2484875" y="2662450"/>
            <a:ext cx="159300" cy="1867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7"/>
          <p:cNvSpPr/>
          <p:nvPr/>
        </p:nvSpPr>
        <p:spPr>
          <a:xfrm>
            <a:off x="2484875" y="631500"/>
            <a:ext cx="159300" cy="1723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5" name="Google Shape;185;p27"/>
          <p:cNvPicPr preferRelativeResize="0"/>
          <p:nvPr/>
        </p:nvPicPr>
        <p:blipFill>
          <a:blip r:embed="rId3">
            <a:alphaModFix/>
          </a:blip>
          <a:stretch>
            <a:fillRect/>
          </a:stretch>
        </p:blipFill>
        <p:spPr>
          <a:xfrm>
            <a:off x="347027" y="2832563"/>
            <a:ext cx="1962635" cy="1633726"/>
          </a:xfrm>
          <a:prstGeom prst="rect">
            <a:avLst/>
          </a:prstGeom>
          <a:noFill/>
          <a:ln>
            <a:noFill/>
          </a:ln>
        </p:spPr>
      </p:pic>
      <p:pic>
        <p:nvPicPr>
          <p:cNvPr id="186" name="Google Shape;186;p27"/>
          <p:cNvPicPr preferRelativeResize="0"/>
          <p:nvPr/>
        </p:nvPicPr>
        <p:blipFill>
          <a:blip r:embed="rId4">
            <a:alphaModFix/>
          </a:blip>
          <a:stretch>
            <a:fillRect/>
          </a:stretch>
        </p:blipFill>
        <p:spPr>
          <a:xfrm>
            <a:off x="450475" y="720975"/>
            <a:ext cx="1755749" cy="1633725"/>
          </a:xfrm>
          <a:prstGeom prst="rect">
            <a:avLst/>
          </a:prstGeom>
          <a:noFill/>
          <a:ln>
            <a:noFill/>
          </a:ln>
        </p:spPr>
      </p:pic>
      <p:pic>
        <p:nvPicPr>
          <p:cNvPr id="187" name="Google Shape;187;p27"/>
          <p:cNvPicPr preferRelativeResize="0"/>
          <p:nvPr/>
        </p:nvPicPr>
        <p:blipFill rotWithShape="1">
          <a:blip r:embed="rId5">
            <a:alphaModFix/>
          </a:blip>
          <a:srcRect b="0" l="37515" r="46262" t="0"/>
          <a:stretch/>
        </p:blipFill>
        <p:spPr>
          <a:xfrm>
            <a:off x="6888150" y="1397338"/>
            <a:ext cx="911525" cy="3746174"/>
          </a:xfrm>
          <a:prstGeom prst="rect">
            <a:avLst/>
          </a:prstGeom>
          <a:noFill/>
          <a:ln>
            <a:noFill/>
          </a:ln>
        </p:spPr>
      </p:pic>
      <p:pic>
        <p:nvPicPr>
          <p:cNvPr id="188" name="Google Shape;188;p27"/>
          <p:cNvPicPr preferRelativeResize="0"/>
          <p:nvPr/>
        </p:nvPicPr>
        <p:blipFill rotWithShape="1">
          <a:blip r:embed="rId5">
            <a:alphaModFix/>
          </a:blip>
          <a:srcRect b="0" l="53735" r="33270" t="0"/>
          <a:stretch/>
        </p:blipFill>
        <p:spPr>
          <a:xfrm>
            <a:off x="8233425" y="0"/>
            <a:ext cx="763750" cy="3918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8"/>
          <p:cNvSpPr txBox="1"/>
          <p:nvPr>
            <p:ph type="ctrTitle"/>
          </p:nvPr>
        </p:nvSpPr>
        <p:spPr>
          <a:xfrm>
            <a:off x="422200" y="462100"/>
            <a:ext cx="2295000" cy="39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rgbClr val="3C78D8"/>
                </a:solidFill>
              </a:rPr>
              <a:t>Exploration of the Himalayas increases year by year</a:t>
            </a:r>
            <a:endParaRPr sz="1100">
              <a:solidFill>
                <a:srgbClr val="3C78D8"/>
              </a:solidFill>
            </a:endParaRPr>
          </a:p>
        </p:txBody>
      </p:sp>
      <p:sp>
        <p:nvSpPr>
          <p:cNvPr id="194" name="Google Shape;194;p28"/>
          <p:cNvSpPr txBox="1"/>
          <p:nvPr>
            <p:ph idx="6" type="ctrTitle"/>
          </p:nvPr>
        </p:nvSpPr>
        <p:spPr>
          <a:xfrm rot="5400000">
            <a:off x="7194037" y="1585295"/>
            <a:ext cx="29133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EXPLORATORY DATA ANALYSIS</a:t>
            </a:r>
            <a:endParaRPr/>
          </a:p>
        </p:txBody>
      </p:sp>
      <p:sp>
        <p:nvSpPr>
          <p:cNvPr id="195" name="Google Shape;195;p28"/>
          <p:cNvSpPr txBox="1"/>
          <p:nvPr>
            <p:ph type="ctrTitle"/>
          </p:nvPr>
        </p:nvSpPr>
        <p:spPr>
          <a:xfrm>
            <a:off x="3000500" y="372400"/>
            <a:ext cx="2528700" cy="354000"/>
          </a:xfrm>
          <a:prstGeom prst="rect">
            <a:avLst/>
          </a:prstGeom>
        </p:spPr>
        <p:txBody>
          <a:bodyPr anchorCtr="0" anchor="b" bIns="91425" lIns="91425" spcFirstLastPara="1" rIns="91425" wrap="square" tIns="91425">
            <a:spAutoFit/>
          </a:bodyPr>
          <a:lstStyle/>
          <a:p>
            <a:pPr indent="0" lvl="0" marL="0" marR="0" rtl="0" algn="ctr">
              <a:lnSpc>
                <a:spcPct val="100000"/>
              </a:lnSpc>
              <a:spcBef>
                <a:spcPts val="0"/>
              </a:spcBef>
              <a:spcAft>
                <a:spcPts val="0"/>
              </a:spcAft>
              <a:buNone/>
            </a:pPr>
            <a:r>
              <a:rPr lang="en" sz="1100">
                <a:solidFill>
                  <a:srgbClr val="3C78D8"/>
                </a:solidFill>
              </a:rPr>
              <a:t>Death rate decrease over the year</a:t>
            </a:r>
            <a:endParaRPr sz="1100">
              <a:solidFill>
                <a:srgbClr val="3C78D8"/>
              </a:solidFill>
            </a:endParaRPr>
          </a:p>
        </p:txBody>
      </p:sp>
      <p:sp>
        <p:nvSpPr>
          <p:cNvPr id="196" name="Google Shape;196;p28"/>
          <p:cNvSpPr txBox="1"/>
          <p:nvPr>
            <p:ph type="ctrTitle"/>
          </p:nvPr>
        </p:nvSpPr>
        <p:spPr>
          <a:xfrm>
            <a:off x="5649175" y="462100"/>
            <a:ext cx="2526900" cy="397800"/>
          </a:xfrm>
          <a:prstGeom prst="rect">
            <a:avLst/>
          </a:prstGeom>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en" sz="1100">
                <a:solidFill>
                  <a:srgbClr val="3C78D8"/>
                </a:solidFill>
              </a:rPr>
              <a:t>Majority climbers are male, but female climbers are increasing</a:t>
            </a:r>
            <a:endParaRPr sz="1100">
              <a:solidFill>
                <a:srgbClr val="3C78D8"/>
              </a:solidFill>
            </a:endParaRPr>
          </a:p>
        </p:txBody>
      </p:sp>
      <p:sp>
        <p:nvSpPr>
          <p:cNvPr id="197" name="Google Shape;197;p28"/>
          <p:cNvSpPr txBox="1"/>
          <p:nvPr>
            <p:ph type="ctrTitle"/>
          </p:nvPr>
        </p:nvSpPr>
        <p:spPr>
          <a:xfrm>
            <a:off x="298275" y="2696100"/>
            <a:ext cx="2583600" cy="397800"/>
          </a:xfrm>
          <a:prstGeom prst="rect">
            <a:avLst/>
          </a:prstGeom>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en" sz="1100">
                <a:solidFill>
                  <a:srgbClr val="3C78D8"/>
                </a:solidFill>
              </a:rPr>
              <a:t>Most of the registered explorers are from the United States and Japan</a:t>
            </a:r>
            <a:endParaRPr sz="1100">
              <a:solidFill>
                <a:srgbClr val="3C78D8"/>
              </a:solidFill>
            </a:endParaRPr>
          </a:p>
        </p:txBody>
      </p:sp>
      <p:sp>
        <p:nvSpPr>
          <p:cNvPr id="198" name="Google Shape;198;p28"/>
          <p:cNvSpPr txBox="1"/>
          <p:nvPr>
            <p:ph type="ctrTitle"/>
          </p:nvPr>
        </p:nvSpPr>
        <p:spPr>
          <a:xfrm>
            <a:off x="3001400" y="2696100"/>
            <a:ext cx="2526900" cy="397800"/>
          </a:xfrm>
          <a:prstGeom prst="rect">
            <a:avLst/>
          </a:prstGeom>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en" sz="1100">
                <a:solidFill>
                  <a:srgbClr val="3C78D8"/>
                </a:solidFill>
              </a:rPr>
              <a:t>The highest peak - Mount Everest is also the most popular mountain</a:t>
            </a:r>
            <a:endParaRPr sz="1100">
              <a:solidFill>
                <a:srgbClr val="3C78D8"/>
              </a:solidFill>
            </a:endParaRPr>
          </a:p>
        </p:txBody>
      </p:sp>
      <p:sp>
        <p:nvSpPr>
          <p:cNvPr id="199" name="Google Shape;199;p28"/>
          <p:cNvSpPr txBox="1"/>
          <p:nvPr>
            <p:ph type="ctrTitle"/>
          </p:nvPr>
        </p:nvSpPr>
        <p:spPr>
          <a:xfrm>
            <a:off x="5649175" y="2696100"/>
            <a:ext cx="2501400" cy="397800"/>
          </a:xfrm>
          <a:prstGeom prst="rect">
            <a:avLst/>
          </a:prstGeom>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en" sz="1100">
                <a:solidFill>
                  <a:srgbClr val="3C78D8"/>
                </a:solidFill>
              </a:rPr>
              <a:t>Russell Brice has summited 8000m peak 14 times</a:t>
            </a:r>
            <a:endParaRPr sz="1100">
              <a:solidFill>
                <a:srgbClr val="3C78D8"/>
              </a:solidFill>
            </a:endParaRPr>
          </a:p>
        </p:txBody>
      </p:sp>
      <p:pic>
        <p:nvPicPr>
          <p:cNvPr id="200" name="Google Shape;200;p28"/>
          <p:cNvPicPr preferRelativeResize="0"/>
          <p:nvPr/>
        </p:nvPicPr>
        <p:blipFill>
          <a:blip r:embed="rId3">
            <a:alphaModFix/>
          </a:blip>
          <a:stretch>
            <a:fillRect/>
          </a:stretch>
        </p:blipFill>
        <p:spPr>
          <a:xfrm>
            <a:off x="352775" y="832325"/>
            <a:ext cx="2527078" cy="1496242"/>
          </a:xfrm>
          <a:prstGeom prst="rect">
            <a:avLst/>
          </a:prstGeom>
          <a:noFill/>
          <a:ln>
            <a:noFill/>
          </a:ln>
        </p:spPr>
      </p:pic>
      <p:pic>
        <p:nvPicPr>
          <p:cNvPr id="201" name="Google Shape;201;p28"/>
          <p:cNvPicPr preferRelativeResize="0"/>
          <p:nvPr/>
        </p:nvPicPr>
        <p:blipFill>
          <a:blip r:embed="rId4">
            <a:alphaModFix/>
          </a:blip>
          <a:stretch>
            <a:fillRect/>
          </a:stretch>
        </p:blipFill>
        <p:spPr>
          <a:xfrm>
            <a:off x="5649178" y="831750"/>
            <a:ext cx="2527073" cy="1496242"/>
          </a:xfrm>
          <a:prstGeom prst="rect">
            <a:avLst/>
          </a:prstGeom>
          <a:noFill/>
          <a:ln>
            <a:noFill/>
          </a:ln>
        </p:spPr>
      </p:pic>
      <p:pic>
        <p:nvPicPr>
          <p:cNvPr id="202" name="Google Shape;202;p28"/>
          <p:cNvPicPr preferRelativeResize="0"/>
          <p:nvPr/>
        </p:nvPicPr>
        <p:blipFill>
          <a:blip r:embed="rId5">
            <a:alphaModFix/>
          </a:blip>
          <a:stretch>
            <a:fillRect/>
          </a:stretch>
        </p:blipFill>
        <p:spPr>
          <a:xfrm>
            <a:off x="3001125" y="3094496"/>
            <a:ext cx="2526766" cy="1526295"/>
          </a:xfrm>
          <a:prstGeom prst="rect">
            <a:avLst/>
          </a:prstGeom>
          <a:noFill/>
          <a:ln>
            <a:noFill/>
          </a:ln>
        </p:spPr>
      </p:pic>
      <p:pic>
        <p:nvPicPr>
          <p:cNvPr id="203" name="Google Shape;203;p28"/>
          <p:cNvPicPr preferRelativeResize="0"/>
          <p:nvPr/>
        </p:nvPicPr>
        <p:blipFill>
          <a:blip r:embed="rId6">
            <a:alphaModFix/>
          </a:blip>
          <a:stretch>
            <a:fillRect/>
          </a:stretch>
        </p:blipFill>
        <p:spPr>
          <a:xfrm>
            <a:off x="5647501" y="3093900"/>
            <a:ext cx="2528748" cy="1527500"/>
          </a:xfrm>
          <a:prstGeom prst="rect">
            <a:avLst/>
          </a:prstGeom>
          <a:noFill/>
          <a:ln>
            <a:noFill/>
          </a:ln>
        </p:spPr>
      </p:pic>
      <p:pic>
        <p:nvPicPr>
          <p:cNvPr id="204" name="Google Shape;204;p28"/>
          <p:cNvPicPr preferRelativeResize="0"/>
          <p:nvPr/>
        </p:nvPicPr>
        <p:blipFill>
          <a:blip r:embed="rId7">
            <a:alphaModFix/>
          </a:blip>
          <a:stretch>
            <a:fillRect/>
          </a:stretch>
        </p:blipFill>
        <p:spPr>
          <a:xfrm>
            <a:off x="352775" y="3093900"/>
            <a:ext cx="2528737" cy="1527491"/>
          </a:xfrm>
          <a:prstGeom prst="rect">
            <a:avLst/>
          </a:prstGeom>
          <a:noFill/>
          <a:ln>
            <a:noFill/>
          </a:ln>
        </p:spPr>
      </p:pic>
      <p:pic>
        <p:nvPicPr>
          <p:cNvPr id="205" name="Google Shape;205;p28"/>
          <p:cNvPicPr preferRelativeResize="0"/>
          <p:nvPr/>
        </p:nvPicPr>
        <p:blipFill>
          <a:blip r:embed="rId8">
            <a:alphaModFix/>
          </a:blip>
          <a:stretch>
            <a:fillRect/>
          </a:stretch>
        </p:blipFill>
        <p:spPr>
          <a:xfrm>
            <a:off x="3000974" y="832324"/>
            <a:ext cx="2527084" cy="1497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9"/>
          <p:cNvSpPr txBox="1"/>
          <p:nvPr>
            <p:ph idx="6" type="ctrTitle"/>
          </p:nvPr>
        </p:nvSpPr>
        <p:spPr>
          <a:xfrm>
            <a:off x="165724" y="-580780"/>
            <a:ext cx="29133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Trends Analysis</a:t>
            </a:r>
            <a:endParaRPr/>
          </a:p>
        </p:txBody>
      </p:sp>
      <p:pic>
        <p:nvPicPr>
          <p:cNvPr id="211" name="Google Shape;211;p29"/>
          <p:cNvPicPr preferRelativeResize="0"/>
          <p:nvPr/>
        </p:nvPicPr>
        <p:blipFill rotWithShape="1">
          <a:blip r:embed="rId3">
            <a:alphaModFix/>
          </a:blip>
          <a:srcRect b="0" l="0" r="30967" t="0"/>
          <a:stretch/>
        </p:blipFill>
        <p:spPr>
          <a:xfrm>
            <a:off x="256300" y="591300"/>
            <a:ext cx="2274918" cy="2035524"/>
          </a:xfrm>
          <a:prstGeom prst="rect">
            <a:avLst/>
          </a:prstGeom>
          <a:noFill/>
          <a:ln>
            <a:noFill/>
          </a:ln>
        </p:spPr>
      </p:pic>
      <p:sp>
        <p:nvSpPr>
          <p:cNvPr id="212" name="Google Shape;212;p29"/>
          <p:cNvSpPr txBox="1"/>
          <p:nvPr>
            <p:ph type="ctrTitle"/>
          </p:nvPr>
        </p:nvSpPr>
        <p:spPr>
          <a:xfrm>
            <a:off x="2599950" y="1366600"/>
            <a:ext cx="1496100" cy="11544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b="0" lang="en" sz="900">
                <a:latin typeface="Catamaran"/>
                <a:ea typeface="Catamaran"/>
                <a:cs typeface="Catamaran"/>
                <a:sym typeface="Catamaran"/>
              </a:rPr>
              <a:t>According to the forecast of the ETS model, the number of climbers will continue to increase in the future, which means that the tourism market is still large.</a:t>
            </a:r>
            <a:endParaRPr b="0" sz="900">
              <a:latin typeface="Catamaran"/>
              <a:ea typeface="Catamaran"/>
              <a:cs typeface="Catamaran"/>
              <a:sym typeface="Catamaran"/>
            </a:endParaRPr>
          </a:p>
        </p:txBody>
      </p:sp>
      <p:cxnSp>
        <p:nvCxnSpPr>
          <p:cNvPr id="213" name="Google Shape;213;p29"/>
          <p:cNvCxnSpPr/>
          <p:nvPr/>
        </p:nvCxnSpPr>
        <p:spPr>
          <a:xfrm flipH="1">
            <a:off x="4100925" y="323713"/>
            <a:ext cx="9600" cy="2570700"/>
          </a:xfrm>
          <a:prstGeom prst="straightConnector1">
            <a:avLst/>
          </a:prstGeom>
          <a:noFill/>
          <a:ln cap="flat" cmpd="sng" w="9525">
            <a:solidFill>
              <a:schemeClr val="accent1"/>
            </a:solidFill>
            <a:prstDash val="solid"/>
            <a:round/>
            <a:headEnd len="med" w="med" type="none"/>
            <a:tailEnd len="med" w="med" type="none"/>
          </a:ln>
        </p:spPr>
      </p:cxnSp>
      <p:sp>
        <p:nvSpPr>
          <p:cNvPr id="214" name="Google Shape;214;p29"/>
          <p:cNvSpPr txBox="1"/>
          <p:nvPr>
            <p:ph type="ctrTitle"/>
          </p:nvPr>
        </p:nvSpPr>
        <p:spPr>
          <a:xfrm>
            <a:off x="304475" y="252600"/>
            <a:ext cx="3623400" cy="3387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000">
                <a:solidFill>
                  <a:srgbClr val="3C78D8"/>
                </a:solidFill>
              </a:rPr>
              <a:t>ETS model predict that the </a:t>
            </a:r>
            <a:r>
              <a:rPr lang="en" sz="1000">
                <a:solidFill>
                  <a:srgbClr val="3C78D8"/>
                </a:solidFill>
              </a:rPr>
              <a:t>tourist</a:t>
            </a:r>
            <a:r>
              <a:rPr lang="en" sz="1000">
                <a:solidFill>
                  <a:srgbClr val="3C78D8"/>
                </a:solidFill>
              </a:rPr>
              <a:t> market still large</a:t>
            </a:r>
            <a:endParaRPr sz="1000">
              <a:solidFill>
                <a:srgbClr val="3C78D8"/>
              </a:solidFill>
            </a:endParaRPr>
          </a:p>
        </p:txBody>
      </p:sp>
      <p:pic>
        <p:nvPicPr>
          <p:cNvPr id="215" name="Google Shape;215;p29"/>
          <p:cNvPicPr preferRelativeResize="0"/>
          <p:nvPr/>
        </p:nvPicPr>
        <p:blipFill rotWithShape="1">
          <a:blip r:embed="rId3">
            <a:alphaModFix/>
          </a:blip>
          <a:srcRect b="38404" l="69507" r="0" t="35631"/>
          <a:stretch/>
        </p:blipFill>
        <p:spPr>
          <a:xfrm>
            <a:off x="2752350" y="718750"/>
            <a:ext cx="1015291" cy="534001"/>
          </a:xfrm>
          <a:prstGeom prst="rect">
            <a:avLst/>
          </a:prstGeom>
          <a:noFill/>
          <a:ln>
            <a:noFill/>
          </a:ln>
        </p:spPr>
      </p:pic>
      <p:pic>
        <p:nvPicPr>
          <p:cNvPr id="216" name="Google Shape;216;p29"/>
          <p:cNvPicPr preferRelativeResize="0"/>
          <p:nvPr/>
        </p:nvPicPr>
        <p:blipFill rotWithShape="1">
          <a:blip r:embed="rId4">
            <a:alphaModFix/>
          </a:blip>
          <a:srcRect b="10944" l="0" r="0" t="0"/>
          <a:stretch/>
        </p:blipFill>
        <p:spPr>
          <a:xfrm>
            <a:off x="4476063" y="784850"/>
            <a:ext cx="2274924" cy="2025917"/>
          </a:xfrm>
          <a:prstGeom prst="rect">
            <a:avLst/>
          </a:prstGeom>
          <a:noFill/>
          <a:ln>
            <a:noFill/>
          </a:ln>
        </p:spPr>
      </p:pic>
      <p:sp>
        <p:nvSpPr>
          <p:cNvPr id="217" name="Google Shape;217;p29"/>
          <p:cNvSpPr txBox="1"/>
          <p:nvPr/>
        </p:nvSpPr>
        <p:spPr>
          <a:xfrm>
            <a:off x="4443800" y="252600"/>
            <a:ext cx="3580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3C78D8"/>
                </a:solidFill>
                <a:latin typeface="Livvic"/>
                <a:ea typeface="Livvic"/>
                <a:cs typeface="Livvic"/>
                <a:sym typeface="Livvic"/>
              </a:rPr>
              <a:t>The age range of climbers is increasing year by year</a:t>
            </a:r>
            <a:endParaRPr sz="1300"/>
          </a:p>
        </p:txBody>
      </p:sp>
      <p:sp>
        <p:nvSpPr>
          <p:cNvPr id="218" name="Google Shape;218;p29"/>
          <p:cNvSpPr txBox="1"/>
          <p:nvPr>
            <p:ph type="ctrTitle"/>
          </p:nvPr>
        </p:nvSpPr>
        <p:spPr>
          <a:xfrm>
            <a:off x="6750975" y="1012850"/>
            <a:ext cx="1302900" cy="15699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b="0" lang="en" sz="900">
                <a:latin typeface="Catamaran"/>
                <a:ea typeface="Catamaran"/>
                <a:cs typeface="Catamaran"/>
                <a:sym typeface="Catamaran"/>
              </a:rPr>
              <a:t>Tourist age range is expanding over the year, which means age is not the burden to explore human’s limit. Middle-aged and elderly climbers can become a potential customer group for travel agencies.</a:t>
            </a:r>
            <a:endParaRPr b="0" sz="900">
              <a:latin typeface="Catamaran"/>
              <a:ea typeface="Catamaran"/>
              <a:cs typeface="Catamaran"/>
              <a:sym typeface="Catamaran"/>
            </a:endParaRPr>
          </a:p>
        </p:txBody>
      </p:sp>
      <p:pic>
        <p:nvPicPr>
          <p:cNvPr id="219" name="Google Shape;219;p29"/>
          <p:cNvPicPr preferRelativeResize="0"/>
          <p:nvPr/>
        </p:nvPicPr>
        <p:blipFill rotWithShape="1">
          <a:blip r:embed="rId4">
            <a:alphaModFix/>
          </a:blip>
          <a:srcRect b="0" l="39099" r="32264" t="88804"/>
          <a:stretch/>
        </p:blipFill>
        <p:spPr>
          <a:xfrm>
            <a:off x="5882162" y="621075"/>
            <a:ext cx="703473" cy="275026"/>
          </a:xfrm>
          <a:prstGeom prst="rect">
            <a:avLst/>
          </a:prstGeom>
          <a:noFill/>
          <a:ln>
            <a:noFill/>
          </a:ln>
        </p:spPr>
      </p:pic>
      <p:sp>
        <p:nvSpPr>
          <p:cNvPr id="220" name="Google Shape;220;p29"/>
          <p:cNvSpPr txBox="1"/>
          <p:nvPr>
            <p:ph idx="6" type="ctrTitle"/>
          </p:nvPr>
        </p:nvSpPr>
        <p:spPr>
          <a:xfrm rot="5400000">
            <a:off x="7194037" y="1585295"/>
            <a:ext cx="29133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Trends Analysis</a:t>
            </a:r>
            <a:endParaRPr/>
          </a:p>
        </p:txBody>
      </p:sp>
      <p:cxnSp>
        <p:nvCxnSpPr>
          <p:cNvPr id="221" name="Google Shape;221;p29"/>
          <p:cNvCxnSpPr/>
          <p:nvPr/>
        </p:nvCxnSpPr>
        <p:spPr>
          <a:xfrm>
            <a:off x="1063875" y="2894413"/>
            <a:ext cx="6083700" cy="23700"/>
          </a:xfrm>
          <a:prstGeom prst="straightConnector1">
            <a:avLst/>
          </a:prstGeom>
          <a:noFill/>
          <a:ln cap="flat" cmpd="sng" w="9525">
            <a:solidFill>
              <a:schemeClr val="accent1"/>
            </a:solidFill>
            <a:prstDash val="solid"/>
            <a:round/>
            <a:headEnd len="med" w="med" type="none"/>
            <a:tailEnd len="med" w="med" type="none"/>
          </a:ln>
        </p:spPr>
      </p:cxnSp>
      <p:pic>
        <p:nvPicPr>
          <p:cNvPr id="222" name="Google Shape;222;p29"/>
          <p:cNvPicPr preferRelativeResize="0"/>
          <p:nvPr/>
        </p:nvPicPr>
        <p:blipFill>
          <a:blip r:embed="rId5">
            <a:alphaModFix/>
          </a:blip>
          <a:stretch>
            <a:fillRect/>
          </a:stretch>
        </p:blipFill>
        <p:spPr>
          <a:xfrm>
            <a:off x="304475" y="3490211"/>
            <a:ext cx="2318817" cy="1432274"/>
          </a:xfrm>
          <a:prstGeom prst="rect">
            <a:avLst/>
          </a:prstGeom>
          <a:noFill/>
          <a:ln>
            <a:noFill/>
          </a:ln>
        </p:spPr>
      </p:pic>
      <p:sp>
        <p:nvSpPr>
          <p:cNvPr id="223" name="Google Shape;223;p29"/>
          <p:cNvSpPr txBox="1"/>
          <p:nvPr>
            <p:ph type="ctrTitle"/>
          </p:nvPr>
        </p:nvSpPr>
        <p:spPr>
          <a:xfrm>
            <a:off x="2931925" y="3018294"/>
            <a:ext cx="2672100" cy="27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900">
                <a:solidFill>
                  <a:srgbClr val="3C78D8"/>
                </a:solidFill>
              </a:rPr>
              <a:t>Top 5 most popular peaks choose by tourists</a:t>
            </a:r>
            <a:endParaRPr sz="900">
              <a:solidFill>
                <a:srgbClr val="3C78D8"/>
              </a:solidFill>
            </a:endParaRPr>
          </a:p>
        </p:txBody>
      </p:sp>
      <p:pic>
        <p:nvPicPr>
          <p:cNvPr id="224" name="Google Shape;224;p29"/>
          <p:cNvPicPr preferRelativeResize="0"/>
          <p:nvPr/>
        </p:nvPicPr>
        <p:blipFill>
          <a:blip r:embed="rId6">
            <a:alphaModFix/>
          </a:blip>
          <a:stretch>
            <a:fillRect/>
          </a:stretch>
        </p:blipFill>
        <p:spPr>
          <a:xfrm>
            <a:off x="3002900" y="3490211"/>
            <a:ext cx="2318828" cy="1432274"/>
          </a:xfrm>
          <a:prstGeom prst="rect">
            <a:avLst/>
          </a:prstGeom>
          <a:noFill/>
          <a:ln>
            <a:noFill/>
          </a:ln>
        </p:spPr>
      </p:pic>
      <p:sp>
        <p:nvSpPr>
          <p:cNvPr id="225" name="Google Shape;225;p29"/>
          <p:cNvSpPr txBox="1"/>
          <p:nvPr>
            <p:ph type="ctrTitle"/>
          </p:nvPr>
        </p:nvSpPr>
        <p:spPr>
          <a:xfrm>
            <a:off x="80250" y="2994294"/>
            <a:ext cx="2672100" cy="323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900">
                <a:solidFill>
                  <a:srgbClr val="3C78D8"/>
                </a:solidFill>
              </a:rPr>
              <a:t>Majority of tourists are come Japan and US</a:t>
            </a:r>
            <a:endParaRPr sz="900">
              <a:solidFill>
                <a:srgbClr val="3C78D8"/>
              </a:solidFill>
            </a:endParaRPr>
          </a:p>
        </p:txBody>
      </p:sp>
      <p:pic>
        <p:nvPicPr>
          <p:cNvPr id="226" name="Google Shape;226;p29"/>
          <p:cNvPicPr preferRelativeResize="0"/>
          <p:nvPr/>
        </p:nvPicPr>
        <p:blipFill>
          <a:blip r:embed="rId7">
            <a:alphaModFix/>
          </a:blip>
          <a:stretch>
            <a:fillRect/>
          </a:stretch>
        </p:blipFill>
        <p:spPr>
          <a:xfrm>
            <a:off x="5882150" y="3489837"/>
            <a:ext cx="2318826" cy="1433022"/>
          </a:xfrm>
          <a:prstGeom prst="rect">
            <a:avLst/>
          </a:prstGeom>
          <a:noFill/>
          <a:ln>
            <a:noFill/>
          </a:ln>
        </p:spPr>
      </p:pic>
      <p:sp>
        <p:nvSpPr>
          <p:cNvPr id="227" name="Google Shape;227;p29"/>
          <p:cNvSpPr txBox="1"/>
          <p:nvPr>
            <p:ph type="ctrTitle"/>
          </p:nvPr>
        </p:nvSpPr>
        <p:spPr>
          <a:xfrm>
            <a:off x="5783600" y="2994294"/>
            <a:ext cx="2895600" cy="323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900">
                <a:solidFill>
                  <a:srgbClr val="3C78D8"/>
                </a:solidFill>
              </a:rPr>
              <a:t>DHA1 </a:t>
            </a:r>
            <a:r>
              <a:rPr lang="en" sz="900">
                <a:solidFill>
                  <a:srgbClr val="3C78D8"/>
                </a:solidFill>
              </a:rPr>
              <a:t>is not a perfect choice for age 60+ tourists</a:t>
            </a:r>
            <a:endParaRPr sz="900">
              <a:solidFill>
                <a:srgbClr val="3C78D8"/>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0"/>
          <p:cNvSpPr txBox="1"/>
          <p:nvPr>
            <p:ph type="ctrTitle"/>
          </p:nvPr>
        </p:nvSpPr>
        <p:spPr>
          <a:xfrm>
            <a:off x="431050" y="301100"/>
            <a:ext cx="3430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PREDICTION MODELS</a:t>
            </a:r>
            <a:endParaRPr sz="2400"/>
          </a:p>
        </p:txBody>
      </p:sp>
      <p:sp>
        <p:nvSpPr>
          <p:cNvPr id="233" name="Google Shape;233;p30"/>
          <p:cNvSpPr txBox="1"/>
          <p:nvPr>
            <p:ph idx="4294967295" type="ctrTitle"/>
          </p:nvPr>
        </p:nvSpPr>
        <p:spPr>
          <a:xfrm>
            <a:off x="803425" y="1000738"/>
            <a:ext cx="3483000" cy="3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Success summit prediction model</a:t>
            </a:r>
            <a:endParaRPr sz="1600"/>
          </a:p>
        </p:txBody>
      </p:sp>
      <p:graphicFrame>
        <p:nvGraphicFramePr>
          <p:cNvPr id="234" name="Google Shape;234;p30"/>
          <p:cNvGraphicFramePr/>
          <p:nvPr/>
        </p:nvGraphicFramePr>
        <p:xfrm>
          <a:off x="803425" y="1712328"/>
          <a:ext cx="3000000" cy="3000000"/>
        </p:xfrm>
        <a:graphic>
          <a:graphicData uri="http://schemas.openxmlformats.org/drawingml/2006/table">
            <a:tbl>
              <a:tblPr>
                <a:noFill/>
                <a:tableStyleId>{E9E6C8CF-35EC-4A4D-8138-5BD56148F928}</a:tableStyleId>
              </a:tblPr>
              <a:tblGrid>
                <a:gridCol w="815850"/>
                <a:gridCol w="815850"/>
                <a:gridCol w="815850"/>
                <a:gridCol w="815850"/>
              </a:tblGrid>
              <a:tr h="383825">
                <a:tc>
                  <a:txBody>
                    <a:bodyPr/>
                    <a:lstStyle/>
                    <a:p>
                      <a:pPr indent="0" lvl="0" marL="0" rtl="0" algn="ctr">
                        <a:spcBef>
                          <a:spcPts val="0"/>
                        </a:spcBef>
                        <a:spcAft>
                          <a:spcPts val="0"/>
                        </a:spcAft>
                        <a:buNone/>
                      </a:pPr>
                      <a:r>
                        <a:rPr b="1" lang="en" sz="700"/>
                        <a:t>Accuracy Measure </a:t>
                      </a:r>
                      <a:endParaRPr b="1" sz="7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 sz="700"/>
                        <a:t>Logistic Regression</a:t>
                      </a:r>
                      <a:endParaRPr b="1"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700"/>
                        <a:t>Gradient Boost Machine </a:t>
                      </a:r>
                      <a:endParaRPr b="1"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700"/>
                        <a:t>Neural Networks</a:t>
                      </a:r>
                      <a:endParaRPr b="1"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80475">
                <a:tc>
                  <a:txBody>
                    <a:bodyPr/>
                    <a:lstStyle/>
                    <a:p>
                      <a:pPr indent="0" lvl="0" marL="0" rtl="0" algn="ctr">
                        <a:spcBef>
                          <a:spcPts val="0"/>
                        </a:spcBef>
                        <a:spcAft>
                          <a:spcPts val="0"/>
                        </a:spcAft>
                        <a:buNone/>
                      </a:pPr>
                      <a:r>
                        <a:rPr lang="en" sz="700"/>
                        <a:t>Accuracy</a:t>
                      </a:r>
                      <a:endParaRPr sz="700"/>
                    </a:p>
                  </a:txBody>
                  <a:tcPr marT="91425" marB="91425" marR="91425" marL="91425"/>
                </a:tc>
                <a:tc>
                  <a:txBody>
                    <a:bodyPr/>
                    <a:lstStyle/>
                    <a:p>
                      <a:pPr indent="0" lvl="0" marL="0" rtl="0" algn="ctr">
                        <a:spcBef>
                          <a:spcPts val="0"/>
                        </a:spcBef>
                        <a:spcAft>
                          <a:spcPts val="0"/>
                        </a:spcAft>
                        <a:buNone/>
                      </a:pPr>
                      <a:r>
                        <a:rPr lang="en" sz="700"/>
                        <a:t>0.609</a:t>
                      </a:r>
                      <a:endParaRPr sz="7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700"/>
                        <a:t>0.969</a:t>
                      </a:r>
                      <a:endParaRPr sz="7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700"/>
                        <a:t>0.984</a:t>
                      </a:r>
                      <a:endParaRPr sz="700"/>
                    </a:p>
                  </a:txBody>
                  <a:tcPr marT="91425" marB="91425" marR="91425" marL="91425">
                    <a:lnT cap="flat" cmpd="sng" w="9525">
                      <a:solidFill>
                        <a:srgbClr val="9E9E9E"/>
                      </a:solidFill>
                      <a:prstDash val="solid"/>
                      <a:round/>
                      <a:headEnd len="sm" w="sm" type="none"/>
                      <a:tailEnd len="sm" w="sm" type="none"/>
                    </a:lnT>
                  </a:tcPr>
                </a:tc>
              </a:tr>
              <a:tr h="280475">
                <a:tc>
                  <a:txBody>
                    <a:bodyPr/>
                    <a:lstStyle/>
                    <a:p>
                      <a:pPr indent="0" lvl="0" marL="0" rtl="0" algn="ctr">
                        <a:spcBef>
                          <a:spcPts val="0"/>
                        </a:spcBef>
                        <a:spcAft>
                          <a:spcPts val="0"/>
                        </a:spcAft>
                        <a:buNone/>
                      </a:pPr>
                      <a:r>
                        <a:rPr lang="en" sz="700"/>
                        <a:t>Specificity</a:t>
                      </a:r>
                      <a:endParaRPr sz="700"/>
                    </a:p>
                  </a:txBody>
                  <a:tcPr marT="91425" marB="91425" marR="91425" marL="91425"/>
                </a:tc>
                <a:tc>
                  <a:txBody>
                    <a:bodyPr/>
                    <a:lstStyle/>
                    <a:p>
                      <a:pPr indent="0" lvl="0" marL="0" rtl="0" algn="ctr">
                        <a:spcBef>
                          <a:spcPts val="0"/>
                        </a:spcBef>
                        <a:spcAft>
                          <a:spcPts val="0"/>
                        </a:spcAft>
                        <a:buNone/>
                      </a:pPr>
                      <a:r>
                        <a:rPr lang="en" sz="700"/>
                        <a:t>0.997</a:t>
                      </a:r>
                      <a:endParaRPr sz="700"/>
                    </a:p>
                  </a:txBody>
                  <a:tcPr marT="91425" marB="91425" marR="91425" marL="91425"/>
                </a:tc>
                <a:tc>
                  <a:txBody>
                    <a:bodyPr/>
                    <a:lstStyle/>
                    <a:p>
                      <a:pPr indent="0" lvl="0" marL="0" rtl="0" algn="ctr">
                        <a:spcBef>
                          <a:spcPts val="0"/>
                        </a:spcBef>
                        <a:spcAft>
                          <a:spcPts val="0"/>
                        </a:spcAft>
                        <a:buNone/>
                      </a:pPr>
                      <a:r>
                        <a:rPr lang="en" sz="700"/>
                        <a:t>0.991</a:t>
                      </a:r>
                      <a:endParaRPr sz="700"/>
                    </a:p>
                  </a:txBody>
                  <a:tcPr marT="91425" marB="91425" marR="91425" marL="91425"/>
                </a:tc>
                <a:tc>
                  <a:txBody>
                    <a:bodyPr/>
                    <a:lstStyle/>
                    <a:p>
                      <a:pPr indent="0" lvl="0" marL="0" rtl="0" algn="ctr">
                        <a:spcBef>
                          <a:spcPts val="0"/>
                        </a:spcBef>
                        <a:spcAft>
                          <a:spcPts val="0"/>
                        </a:spcAft>
                        <a:buNone/>
                      </a:pPr>
                      <a:r>
                        <a:rPr lang="en" sz="700"/>
                        <a:t>0.984</a:t>
                      </a:r>
                      <a:endParaRPr sz="700"/>
                    </a:p>
                  </a:txBody>
                  <a:tcPr marT="91425" marB="91425" marR="91425" marL="91425"/>
                </a:tc>
              </a:tr>
              <a:tr h="280475">
                <a:tc>
                  <a:txBody>
                    <a:bodyPr/>
                    <a:lstStyle/>
                    <a:p>
                      <a:pPr indent="0" lvl="0" marL="0" rtl="0" algn="ctr">
                        <a:spcBef>
                          <a:spcPts val="0"/>
                        </a:spcBef>
                        <a:spcAft>
                          <a:spcPts val="0"/>
                        </a:spcAft>
                        <a:buNone/>
                      </a:pPr>
                      <a:r>
                        <a:rPr lang="en" sz="700"/>
                        <a:t>Sensitivity </a:t>
                      </a:r>
                      <a:endParaRPr sz="700"/>
                    </a:p>
                  </a:txBody>
                  <a:tcPr marT="91425" marB="91425" marR="91425" marL="91425"/>
                </a:tc>
                <a:tc>
                  <a:txBody>
                    <a:bodyPr/>
                    <a:lstStyle/>
                    <a:p>
                      <a:pPr indent="0" lvl="0" marL="0" rtl="0" algn="ctr">
                        <a:spcBef>
                          <a:spcPts val="0"/>
                        </a:spcBef>
                        <a:spcAft>
                          <a:spcPts val="0"/>
                        </a:spcAft>
                        <a:buNone/>
                      </a:pPr>
                      <a:r>
                        <a:rPr lang="en" sz="700"/>
                        <a:t>0.229</a:t>
                      </a:r>
                      <a:endParaRPr sz="700"/>
                    </a:p>
                  </a:txBody>
                  <a:tcPr marT="91425" marB="91425" marR="91425" marL="91425"/>
                </a:tc>
                <a:tc>
                  <a:txBody>
                    <a:bodyPr/>
                    <a:lstStyle/>
                    <a:p>
                      <a:pPr indent="0" lvl="0" marL="0" rtl="0" algn="ctr">
                        <a:spcBef>
                          <a:spcPts val="0"/>
                        </a:spcBef>
                        <a:spcAft>
                          <a:spcPts val="0"/>
                        </a:spcAft>
                        <a:buNone/>
                      </a:pPr>
                      <a:r>
                        <a:rPr lang="en" sz="700"/>
                        <a:t>0.948</a:t>
                      </a:r>
                      <a:endParaRPr sz="700"/>
                    </a:p>
                  </a:txBody>
                  <a:tcPr marT="91425" marB="91425" marR="91425" marL="91425"/>
                </a:tc>
                <a:tc>
                  <a:txBody>
                    <a:bodyPr/>
                    <a:lstStyle/>
                    <a:p>
                      <a:pPr indent="0" lvl="0" marL="0" rtl="0" algn="ctr">
                        <a:spcBef>
                          <a:spcPts val="0"/>
                        </a:spcBef>
                        <a:spcAft>
                          <a:spcPts val="0"/>
                        </a:spcAft>
                        <a:buNone/>
                      </a:pPr>
                      <a:r>
                        <a:rPr lang="en" sz="700"/>
                        <a:t>0.985</a:t>
                      </a:r>
                      <a:endParaRPr sz="700"/>
                    </a:p>
                  </a:txBody>
                  <a:tcPr marT="91425" marB="91425" marR="91425" marL="91425"/>
                </a:tc>
              </a:tr>
            </a:tbl>
          </a:graphicData>
        </a:graphic>
      </p:graphicFrame>
      <p:sp>
        <p:nvSpPr>
          <p:cNvPr id="235" name="Google Shape;235;p30"/>
          <p:cNvSpPr/>
          <p:nvPr/>
        </p:nvSpPr>
        <p:spPr>
          <a:xfrm>
            <a:off x="8403626" y="1976185"/>
            <a:ext cx="382511" cy="356289"/>
          </a:xfrm>
          <a:custGeom>
            <a:rect b="b" l="l" r="r" t="t"/>
            <a:pathLst>
              <a:path extrusionOk="0" h="8217" w="11551">
                <a:moveTo>
                  <a:pt x="4668" y="1168"/>
                </a:moveTo>
                <a:lnTo>
                  <a:pt x="5621" y="2906"/>
                </a:lnTo>
                <a:lnTo>
                  <a:pt x="4906" y="3549"/>
                </a:lnTo>
                <a:cubicBezTo>
                  <a:pt x="4882" y="3573"/>
                  <a:pt x="4859" y="3573"/>
                  <a:pt x="4835" y="3573"/>
                </a:cubicBezTo>
                <a:cubicBezTo>
                  <a:pt x="4787" y="3573"/>
                  <a:pt x="4763" y="3549"/>
                  <a:pt x="4740" y="3549"/>
                </a:cubicBezTo>
                <a:lnTo>
                  <a:pt x="4287" y="2978"/>
                </a:lnTo>
                <a:cubicBezTo>
                  <a:pt x="4263" y="2954"/>
                  <a:pt x="4239" y="2954"/>
                  <a:pt x="4192" y="2954"/>
                </a:cubicBezTo>
                <a:cubicBezTo>
                  <a:pt x="4168" y="2954"/>
                  <a:pt x="4144" y="2978"/>
                  <a:pt x="4120" y="3001"/>
                </a:cubicBezTo>
                <a:lnTo>
                  <a:pt x="3430" y="4097"/>
                </a:lnTo>
                <a:cubicBezTo>
                  <a:pt x="3406" y="4121"/>
                  <a:pt x="3358" y="4168"/>
                  <a:pt x="3334" y="4168"/>
                </a:cubicBezTo>
                <a:cubicBezTo>
                  <a:pt x="3311" y="4168"/>
                  <a:pt x="3239" y="4121"/>
                  <a:pt x="3239" y="4097"/>
                </a:cubicBezTo>
                <a:lnTo>
                  <a:pt x="3168" y="3859"/>
                </a:lnTo>
                <a:lnTo>
                  <a:pt x="4668" y="1168"/>
                </a:lnTo>
                <a:close/>
                <a:moveTo>
                  <a:pt x="7526" y="3430"/>
                </a:moveTo>
                <a:lnTo>
                  <a:pt x="9002" y="5478"/>
                </a:lnTo>
                <a:lnTo>
                  <a:pt x="9002" y="5478"/>
                </a:lnTo>
                <a:lnTo>
                  <a:pt x="7740" y="4192"/>
                </a:lnTo>
                <a:cubicBezTo>
                  <a:pt x="7716" y="4168"/>
                  <a:pt x="7693" y="4168"/>
                  <a:pt x="7645" y="4168"/>
                </a:cubicBezTo>
                <a:cubicBezTo>
                  <a:pt x="7621" y="4168"/>
                  <a:pt x="7597" y="4168"/>
                  <a:pt x="7573" y="4192"/>
                </a:cubicBezTo>
                <a:lnTo>
                  <a:pt x="6668" y="5097"/>
                </a:lnTo>
                <a:cubicBezTo>
                  <a:pt x="6645" y="5121"/>
                  <a:pt x="6573" y="5121"/>
                  <a:pt x="6549" y="5121"/>
                </a:cubicBezTo>
                <a:cubicBezTo>
                  <a:pt x="6526" y="5097"/>
                  <a:pt x="6502" y="5049"/>
                  <a:pt x="6502" y="5026"/>
                </a:cubicBezTo>
                <a:lnTo>
                  <a:pt x="6502" y="4216"/>
                </a:lnTo>
                <a:cubicBezTo>
                  <a:pt x="6645" y="4192"/>
                  <a:pt x="6740" y="4168"/>
                  <a:pt x="6788" y="4097"/>
                </a:cubicBezTo>
                <a:lnTo>
                  <a:pt x="7526" y="3430"/>
                </a:lnTo>
                <a:close/>
                <a:moveTo>
                  <a:pt x="4668" y="1"/>
                </a:moveTo>
                <a:cubicBezTo>
                  <a:pt x="4525" y="1"/>
                  <a:pt x="4406" y="48"/>
                  <a:pt x="4358" y="167"/>
                </a:cubicBezTo>
                <a:lnTo>
                  <a:pt x="72" y="7645"/>
                </a:lnTo>
                <a:cubicBezTo>
                  <a:pt x="0" y="7764"/>
                  <a:pt x="0" y="7907"/>
                  <a:pt x="72" y="8026"/>
                </a:cubicBezTo>
                <a:cubicBezTo>
                  <a:pt x="120" y="8145"/>
                  <a:pt x="262" y="8217"/>
                  <a:pt x="381" y="8217"/>
                </a:cubicBezTo>
                <a:lnTo>
                  <a:pt x="11169" y="8217"/>
                </a:lnTo>
                <a:cubicBezTo>
                  <a:pt x="11384" y="8217"/>
                  <a:pt x="11550" y="8026"/>
                  <a:pt x="11550" y="7836"/>
                </a:cubicBezTo>
                <a:cubicBezTo>
                  <a:pt x="11527" y="7740"/>
                  <a:pt x="11455" y="7645"/>
                  <a:pt x="11408" y="7598"/>
                </a:cubicBezTo>
                <a:cubicBezTo>
                  <a:pt x="10526" y="6359"/>
                  <a:pt x="7883" y="2620"/>
                  <a:pt x="7883" y="2620"/>
                </a:cubicBezTo>
                <a:cubicBezTo>
                  <a:pt x="7835" y="2525"/>
                  <a:pt x="7740" y="2477"/>
                  <a:pt x="7621" y="2477"/>
                </a:cubicBezTo>
                <a:cubicBezTo>
                  <a:pt x="7502" y="2477"/>
                  <a:pt x="7407" y="2501"/>
                  <a:pt x="7335" y="2549"/>
                </a:cubicBezTo>
                <a:lnTo>
                  <a:pt x="6645" y="3216"/>
                </a:lnTo>
                <a:lnTo>
                  <a:pt x="5001" y="215"/>
                </a:lnTo>
                <a:cubicBezTo>
                  <a:pt x="4954" y="96"/>
                  <a:pt x="4835" y="1"/>
                  <a:pt x="4668" y="1"/>
                </a:cubicBezTo>
                <a:close/>
              </a:path>
            </a:pathLst>
          </a:custGeom>
          <a:solidFill>
            <a:srgbClr val="001C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0"/>
          <p:cNvSpPr txBox="1"/>
          <p:nvPr>
            <p:ph idx="4294967295" type="ctrTitle"/>
          </p:nvPr>
        </p:nvSpPr>
        <p:spPr>
          <a:xfrm>
            <a:off x="851137" y="3022750"/>
            <a:ext cx="3772500" cy="3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Highest point prediction model </a:t>
            </a:r>
            <a:endParaRPr sz="1600"/>
          </a:p>
        </p:txBody>
      </p:sp>
      <p:graphicFrame>
        <p:nvGraphicFramePr>
          <p:cNvPr id="237" name="Google Shape;237;p30"/>
          <p:cNvGraphicFramePr/>
          <p:nvPr/>
        </p:nvGraphicFramePr>
        <p:xfrm>
          <a:off x="803413" y="3761500"/>
          <a:ext cx="3000000" cy="3000000"/>
        </p:xfrm>
        <a:graphic>
          <a:graphicData uri="http://schemas.openxmlformats.org/drawingml/2006/table">
            <a:tbl>
              <a:tblPr>
                <a:noFill/>
                <a:tableStyleId>{E9E6C8CF-35EC-4A4D-8138-5BD56148F928}</a:tableStyleId>
              </a:tblPr>
              <a:tblGrid>
                <a:gridCol w="1685000"/>
                <a:gridCol w="1578400"/>
              </a:tblGrid>
              <a:tr h="289525">
                <a:tc>
                  <a:txBody>
                    <a:bodyPr/>
                    <a:lstStyle/>
                    <a:p>
                      <a:pPr indent="0" lvl="0" marL="0" marR="0" rtl="0" algn="ctr">
                        <a:lnSpc>
                          <a:spcPct val="100000"/>
                        </a:lnSpc>
                        <a:spcBef>
                          <a:spcPts val="0"/>
                        </a:spcBef>
                        <a:spcAft>
                          <a:spcPts val="0"/>
                        </a:spcAft>
                        <a:buNone/>
                      </a:pPr>
                      <a:r>
                        <a:rPr b="1" lang="en" sz="700"/>
                        <a:t>Model</a:t>
                      </a:r>
                      <a:endParaRPr b="1" sz="700"/>
                    </a:p>
                  </a:txBody>
                  <a:tcPr marT="91425" marB="91425" marR="91425" marL="91425"/>
                </a:tc>
                <a:tc>
                  <a:txBody>
                    <a:bodyPr/>
                    <a:lstStyle/>
                    <a:p>
                      <a:pPr indent="0" lvl="0" marL="0" marR="0" rtl="0" algn="ctr">
                        <a:lnSpc>
                          <a:spcPct val="100000"/>
                        </a:lnSpc>
                        <a:spcBef>
                          <a:spcPts val="0"/>
                        </a:spcBef>
                        <a:spcAft>
                          <a:spcPts val="0"/>
                        </a:spcAft>
                        <a:buNone/>
                      </a:pPr>
                      <a:r>
                        <a:rPr b="1" lang="en" sz="700"/>
                        <a:t>RMSE</a:t>
                      </a:r>
                      <a:endParaRPr b="1" sz="700"/>
                    </a:p>
                  </a:txBody>
                  <a:tcPr marT="91425" marB="91425" marR="91425" marL="91425"/>
                </a:tc>
              </a:tr>
              <a:tr h="289525">
                <a:tc>
                  <a:txBody>
                    <a:bodyPr/>
                    <a:lstStyle/>
                    <a:p>
                      <a:pPr indent="0" lvl="0" marL="0" marR="0" rtl="0" algn="ctr">
                        <a:lnSpc>
                          <a:spcPct val="100000"/>
                        </a:lnSpc>
                        <a:spcBef>
                          <a:spcPts val="0"/>
                        </a:spcBef>
                        <a:spcAft>
                          <a:spcPts val="0"/>
                        </a:spcAft>
                        <a:buNone/>
                      </a:pPr>
                      <a:r>
                        <a:rPr lang="en" sz="700"/>
                        <a:t>Linear Regression</a:t>
                      </a:r>
                      <a:endParaRPr sz="700"/>
                    </a:p>
                  </a:txBody>
                  <a:tcPr marT="91425" marB="91425" marR="91425" marL="91425"/>
                </a:tc>
                <a:tc>
                  <a:txBody>
                    <a:bodyPr/>
                    <a:lstStyle/>
                    <a:p>
                      <a:pPr indent="0" lvl="0" marL="0" marR="0" rtl="0" algn="ctr">
                        <a:lnSpc>
                          <a:spcPct val="100000"/>
                        </a:lnSpc>
                        <a:spcBef>
                          <a:spcPts val="0"/>
                        </a:spcBef>
                        <a:spcAft>
                          <a:spcPts val="0"/>
                        </a:spcAft>
                        <a:buNone/>
                      </a:pPr>
                      <a:r>
                        <a:rPr lang="en" sz="700"/>
                        <a:t>1221</a:t>
                      </a:r>
                      <a:endParaRPr sz="700"/>
                    </a:p>
                  </a:txBody>
                  <a:tcPr marT="91425" marB="91425" marR="91425" marL="91425"/>
                </a:tc>
              </a:tr>
              <a:tr h="289525">
                <a:tc>
                  <a:txBody>
                    <a:bodyPr/>
                    <a:lstStyle/>
                    <a:p>
                      <a:pPr indent="0" lvl="0" marL="0" marR="0" rtl="0" algn="ctr">
                        <a:lnSpc>
                          <a:spcPct val="100000"/>
                        </a:lnSpc>
                        <a:spcBef>
                          <a:spcPts val="0"/>
                        </a:spcBef>
                        <a:spcAft>
                          <a:spcPts val="0"/>
                        </a:spcAft>
                        <a:buNone/>
                      </a:pPr>
                      <a:r>
                        <a:rPr lang="en" sz="700"/>
                        <a:t>Gradient Boost Machine</a:t>
                      </a:r>
                      <a:endParaRPr sz="700"/>
                    </a:p>
                  </a:txBody>
                  <a:tcPr marT="91425" marB="91425" marR="91425" marL="91425"/>
                </a:tc>
                <a:tc>
                  <a:txBody>
                    <a:bodyPr/>
                    <a:lstStyle/>
                    <a:p>
                      <a:pPr indent="0" lvl="0" marL="0" marR="0" rtl="0" algn="ctr">
                        <a:lnSpc>
                          <a:spcPct val="100000"/>
                        </a:lnSpc>
                        <a:spcBef>
                          <a:spcPts val="0"/>
                        </a:spcBef>
                        <a:spcAft>
                          <a:spcPts val="0"/>
                        </a:spcAft>
                        <a:buNone/>
                      </a:pPr>
                      <a:r>
                        <a:rPr lang="en" sz="700"/>
                        <a:t>898</a:t>
                      </a:r>
                      <a:endParaRPr sz="700"/>
                    </a:p>
                  </a:txBody>
                  <a:tcPr marT="91425" marB="91425" marR="91425" marL="91425"/>
                </a:tc>
              </a:tr>
              <a:tr h="296575">
                <a:tc>
                  <a:txBody>
                    <a:bodyPr/>
                    <a:lstStyle/>
                    <a:p>
                      <a:pPr indent="0" lvl="0" marL="0" marR="0" rtl="0" algn="ctr">
                        <a:lnSpc>
                          <a:spcPct val="100000"/>
                        </a:lnSpc>
                        <a:spcBef>
                          <a:spcPts val="0"/>
                        </a:spcBef>
                        <a:spcAft>
                          <a:spcPts val="0"/>
                        </a:spcAft>
                        <a:buNone/>
                      </a:pPr>
                      <a:r>
                        <a:rPr lang="en" sz="700"/>
                        <a:t>Neural Networks</a:t>
                      </a:r>
                      <a:endParaRPr sz="700"/>
                    </a:p>
                  </a:txBody>
                  <a:tcPr marT="91425" marB="91425" marR="91425" marL="91425"/>
                </a:tc>
                <a:tc>
                  <a:txBody>
                    <a:bodyPr/>
                    <a:lstStyle/>
                    <a:p>
                      <a:pPr indent="0" lvl="0" marL="0" marR="0" rtl="0" algn="ctr">
                        <a:lnSpc>
                          <a:spcPct val="100000"/>
                        </a:lnSpc>
                        <a:spcBef>
                          <a:spcPts val="0"/>
                        </a:spcBef>
                        <a:spcAft>
                          <a:spcPts val="0"/>
                        </a:spcAft>
                        <a:buNone/>
                      </a:pPr>
                      <a:r>
                        <a:rPr lang="en" sz="700"/>
                        <a:t>892</a:t>
                      </a:r>
                      <a:endParaRPr sz="700"/>
                    </a:p>
                  </a:txBody>
                  <a:tcPr marT="91425" marB="91425" marR="91425" marL="91425"/>
                </a:tc>
              </a:tr>
            </a:tbl>
          </a:graphicData>
        </a:graphic>
      </p:graphicFrame>
      <p:grpSp>
        <p:nvGrpSpPr>
          <p:cNvPr id="238" name="Google Shape;238;p30"/>
          <p:cNvGrpSpPr/>
          <p:nvPr/>
        </p:nvGrpSpPr>
        <p:grpSpPr>
          <a:xfrm>
            <a:off x="7849791" y="3609098"/>
            <a:ext cx="251240" cy="373150"/>
            <a:chOff x="4452675" y="4052075"/>
            <a:chExt cx="182800" cy="271500"/>
          </a:xfrm>
        </p:grpSpPr>
        <p:sp>
          <p:nvSpPr>
            <p:cNvPr id="239" name="Google Shape;239;p30"/>
            <p:cNvSpPr/>
            <p:nvPr/>
          </p:nvSpPr>
          <p:spPr>
            <a:xfrm>
              <a:off x="4530075" y="4052075"/>
              <a:ext cx="45875" cy="45875"/>
            </a:xfrm>
            <a:custGeom>
              <a:rect b="b" l="l" r="r" t="t"/>
              <a:pathLst>
                <a:path extrusionOk="0" h="1835" w="1835">
                  <a:moveTo>
                    <a:pt x="906" y="1"/>
                  </a:moveTo>
                  <a:cubicBezTo>
                    <a:pt x="405" y="1"/>
                    <a:pt x="1" y="405"/>
                    <a:pt x="1" y="905"/>
                  </a:cubicBezTo>
                  <a:cubicBezTo>
                    <a:pt x="1" y="1429"/>
                    <a:pt x="405" y="1834"/>
                    <a:pt x="906" y="1834"/>
                  </a:cubicBezTo>
                  <a:cubicBezTo>
                    <a:pt x="1429" y="1834"/>
                    <a:pt x="1834" y="1429"/>
                    <a:pt x="1834" y="905"/>
                  </a:cubicBezTo>
                  <a:cubicBezTo>
                    <a:pt x="1834" y="405"/>
                    <a:pt x="1429" y="1"/>
                    <a:pt x="906" y="1"/>
                  </a:cubicBezTo>
                  <a:close/>
                </a:path>
              </a:pathLst>
            </a:custGeom>
            <a:solidFill>
              <a:srgbClr val="001C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0"/>
            <p:cNvSpPr/>
            <p:nvPr/>
          </p:nvSpPr>
          <p:spPr>
            <a:xfrm>
              <a:off x="4452675" y="4070525"/>
              <a:ext cx="182800" cy="253050"/>
            </a:xfrm>
            <a:custGeom>
              <a:rect b="b" l="l" r="r" t="t"/>
              <a:pathLst>
                <a:path extrusionOk="0" h="10122" w="7312">
                  <a:moveTo>
                    <a:pt x="1549" y="1"/>
                  </a:moveTo>
                  <a:cubicBezTo>
                    <a:pt x="1358" y="1"/>
                    <a:pt x="1215" y="144"/>
                    <a:pt x="1215" y="334"/>
                  </a:cubicBezTo>
                  <a:lnTo>
                    <a:pt x="1215" y="4287"/>
                  </a:lnTo>
                  <a:cubicBezTo>
                    <a:pt x="1215" y="4764"/>
                    <a:pt x="1572" y="5168"/>
                    <a:pt x="2049" y="5216"/>
                  </a:cubicBezTo>
                  <a:lnTo>
                    <a:pt x="1977" y="5383"/>
                  </a:lnTo>
                  <a:lnTo>
                    <a:pt x="1430" y="7502"/>
                  </a:lnTo>
                  <a:lnTo>
                    <a:pt x="167" y="9193"/>
                  </a:lnTo>
                  <a:cubicBezTo>
                    <a:pt x="1" y="9455"/>
                    <a:pt x="25" y="9836"/>
                    <a:pt x="287" y="10003"/>
                  </a:cubicBezTo>
                  <a:cubicBezTo>
                    <a:pt x="382" y="10098"/>
                    <a:pt x="501" y="10122"/>
                    <a:pt x="620" y="10122"/>
                  </a:cubicBezTo>
                  <a:cubicBezTo>
                    <a:pt x="787" y="10122"/>
                    <a:pt x="977" y="10027"/>
                    <a:pt x="1072" y="9884"/>
                  </a:cubicBezTo>
                  <a:lnTo>
                    <a:pt x="2382" y="8098"/>
                  </a:lnTo>
                  <a:cubicBezTo>
                    <a:pt x="2406" y="8026"/>
                    <a:pt x="2454" y="7979"/>
                    <a:pt x="2454" y="7883"/>
                  </a:cubicBezTo>
                  <a:lnTo>
                    <a:pt x="2858" y="6454"/>
                  </a:lnTo>
                  <a:lnTo>
                    <a:pt x="3883" y="7407"/>
                  </a:lnTo>
                  <a:lnTo>
                    <a:pt x="3740" y="9503"/>
                  </a:lnTo>
                  <a:cubicBezTo>
                    <a:pt x="3716" y="9812"/>
                    <a:pt x="3954" y="10098"/>
                    <a:pt x="4287" y="10098"/>
                  </a:cubicBezTo>
                  <a:lnTo>
                    <a:pt x="4311" y="10098"/>
                  </a:lnTo>
                  <a:cubicBezTo>
                    <a:pt x="4597" y="10098"/>
                    <a:pt x="4835" y="9860"/>
                    <a:pt x="4883" y="9550"/>
                  </a:cubicBezTo>
                  <a:lnTo>
                    <a:pt x="5026" y="7193"/>
                  </a:lnTo>
                  <a:cubicBezTo>
                    <a:pt x="5026" y="7026"/>
                    <a:pt x="4954" y="6835"/>
                    <a:pt x="4835" y="6764"/>
                  </a:cubicBezTo>
                  <a:lnTo>
                    <a:pt x="3763" y="5764"/>
                  </a:lnTo>
                  <a:lnTo>
                    <a:pt x="4097" y="3621"/>
                  </a:lnTo>
                  <a:lnTo>
                    <a:pt x="4549" y="4287"/>
                  </a:lnTo>
                  <a:cubicBezTo>
                    <a:pt x="4645" y="4406"/>
                    <a:pt x="4787" y="4502"/>
                    <a:pt x="4930" y="4502"/>
                  </a:cubicBezTo>
                  <a:lnTo>
                    <a:pt x="6597" y="4502"/>
                  </a:lnTo>
                  <a:lnTo>
                    <a:pt x="6621" y="9884"/>
                  </a:lnTo>
                  <a:cubicBezTo>
                    <a:pt x="6621" y="9979"/>
                    <a:pt x="6716" y="10050"/>
                    <a:pt x="6812" y="10050"/>
                  </a:cubicBezTo>
                  <a:cubicBezTo>
                    <a:pt x="6931" y="10050"/>
                    <a:pt x="6978" y="9979"/>
                    <a:pt x="6978" y="9884"/>
                  </a:cubicBezTo>
                  <a:lnTo>
                    <a:pt x="6955" y="4430"/>
                  </a:lnTo>
                  <a:cubicBezTo>
                    <a:pt x="7193" y="4383"/>
                    <a:pt x="7312" y="4240"/>
                    <a:pt x="7312" y="4025"/>
                  </a:cubicBezTo>
                  <a:cubicBezTo>
                    <a:pt x="7312" y="3763"/>
                    <a:pt x="7097" y="3549"/>
                    <a:pt x="6836" y="3549"/>
                  </a:cubicBezTo>
                  <a:lnTo>
                    <a:pt x="5240" y="3549"/>
                  </a:lnTo>
                  <a:lnTo>
                    <a:pt x="4311" y="2263"/>
                  </a:lnTo>
                  <a:lnTo>
                    <a:pt x="4311" y="2239"/>
                  </a:lnTo>
                  <a:cubicBezTo>
                    <a:pt x="4335" y="2001"/>
                    <a:pt x="4287" y="1715"/>
                    <a:pt x="4121" y="1549"/>
                  </a:cubicBezTo>
                  <a:cubicBezTo>
                    <a:pt x="3978" y="1334"/>
                    <a:pt x="3740" y="1215"/>
                    <a:pt x="3501" y="1191"/>
                  </a:cubicBezTo>
                  <a:cubicBezTo>
                    <a:pt x="3469" y="1189"/>
                    <a:pt x="3436" y="1187"/>
                    <a:pt x="3403" y="1187"/>
                  </a:cubicBezTo>
                  <a:cubicBezTo>
                    <a:pt x="3175" y="1187"/>
                    <a:pt x="2954" y="1260"/>
                    <a:pt x="2787" y="1406"/>
                  </a:cubicBezTo>
                  <a:lnTo>
                    <a:pt x="2787" y="334"/>
                  </a:lnTo>
                  <a:cubicBezTo>
                    <a:pt x="2787" y="144"/>
                    <a:pt x="2644" y="1"/>
                    <a:pt x="2454" y="1"/>
                  </a:cubicBezTo>
                  <a:close/>
                </a:path>
              </a:pathLst>
            </a:custGeom>
            <a:solidFill>
              <a:srgbClr val="001C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 name="Google Shape;241;p30"/>
          <p:cNvSpPr txBox="1"/>
          <p:nvPr/>
        </p:nvSpPr>
        <p:spPr>
          <a:xfrm>
            <a:off x="851125" y="1289075"/>
            <a:ext cx="34830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900">
                <a:solidFill>
                  <a:schemeClr val="dk1"/>
                </a:solidFill>
                <a:latin typeface="Catamaran Light"/>
                <a:ea typeface="Catamaran Light"/>
                <a:cs typeface="Catamaran Light"/>
                <a:sym typeface="Catamaran Light"/>
              </a:rPr>
              <a:t>Gradient boost machine in classified bernoulli distribution (</a:t>
            </a:r>
            <a:r>
              <a:rPr lang="en" sz="900">
                <a:solidFill>
                  <a:schemeClr val="dk1"/>
                </a:solidFill>
                <a:latin typeface="Catamaran Light"/>
                <a:ea typeface="Catamaran Light"/>
                <a:cs typeface="Catamaran Light"/>
                <a:sym typeface="Catamaran Light"/>
              </a:rPr>
              <a:t>h2o package)</a:t>
            </a:r>
            <a:endParaRPr sz="1300"/>
          </a:p>
        </p:txBody>
      </p:sp>
      <p:pic>
        <p:nvPicPr>
          <p:cNvPr id="242" name="Google Shape;242;p30"/>
          <p:cNvPicPr preferRelativeResize="0"/>
          <p:nvPr/>
        </p:nvPicPr>
        <p:blipFill rotWithShape="1">
          <a:blip r:embed="rId3">
            <a:alphaModFix/>
          </a:blip>
          <a:srcRect b="6690" l="2683" r="2816" t="2893"/>
          <a:stretch/>
        </p:blipFill>
        <p:spPr>
          <a:xfrm>
            <a:off x="4661625" y="2332475"/>
            <a:ext cx="4226276" cy="2575275"/>
          </a:xfrm>
          <a:prstGeom prst="rect">
            <a:avLst/>
          </a:prstGeom>
          <a:noFill/>
          <a:ln>
            <a:noFill/>
          </a:ln>
        </p:spPr>
      </p:pic>
      <p:grpSp>
        <p:nvGrpSpPr>
          <p:cNvPr id="243" name="Google Shape;243;p30"/>
          <p:cNvGrpSpPr/>
          <p:nvPr/>
        </p:nvGrpSpPr>
        <p:grpSpPr>
          <a:xfrm rot="-1988416">
            <a:off x="8454750" y="1662205"/>
            <a:ext cx="188621" cy="300855"/>
            <a:chOff x="4452675" y="4052075"/>
            <a:chExt cx="182800" cy="271500"/>
          </a:xfrm>
        </p:grpSpPr>
        <p:sp>
          <p:nvSpPr>
            <p:cNvPr id="244" name="Google Shape;244;p30"/>
            <p:cNvSpPr/>
            <p:nvPr/>
          </p:nvSpPr>
          <p:spPr>
            <a:xfrm>
              <a:off x="4530075" y="4052075"/>
              <a:ext cx="45875" cy="45875"/>
            </a:xfrm>
            <a:custGeom>
              <a:rect b="b" l="l" r="r" t="t"/>
              <a:pathLst>
                <a:path extrusionOk="0" h="1835" w="1835">
                  <a:moveTo>
                    <a:pt x="906" y="1"/>
                  </a:moveTo>
                  <a:cubicBezTo>
                    <a:pt x="405" y="1"/>
                    <a:pt x="1" y="405"/>
                    <a:pt x="1" y="905"/>
                  </a:cubicBezTo>
                  <a:cubicBezTo>
                    <a:pt x="1" y="1429"/>
                    <a:pt x="405" y="1834"/>
                    <a:pt x="906" y="1834"/>
                  </a:cubicBezTo>
                  <a:cubicBezTo>
                    <a:pt x="1429" y="1834"/>
                    <a:pt x="1834" y="1429"/>
                    <a:pt x="1834" y="905"/>
                  </a:cubicBezTo>
                  <a:cubicBezTo>
                    <a:pt x="1834" y="405"/>
                    <a:pt x="1429" y="1"/>
                    <a:pt x="906" y="1"/>
                  </a:cubicBezTo>
                  <a:close/>
                </a:path>
              </a:pathLst>
            </a:custGeom>
            <a:solidFill>
              <a:srgbClr val="001C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0"/>
            <p:cNvSpPr/>
            <p:nvPr/>
          </p:nvSpPr>
          <p:spPr>
            <a:xfrm>
              <a:off x="4452675" y="4070525"/>
              <a:ext cx="182800" cy="253050"/>
            </a:xfrm>
            <a:custGeom>
              <a:rect b="b" l="l" r="r" t="t"/>
              <a:pathLst>
                <a:path extrusionOk="0" h="10122" w="7312">
                  <a:moveTo>
                    <a:pt x="1549" y="1"/>
                  </a:moveTo>
                  <a:cubicBezTo>
                    <a:pt x="1358" y="1"/>
                    <a:pt x="1215" y="144"/>
                    <a:pt x="1215" y="334"/>
                  </a:cubicBezTo>
                  <a:lnTo>
                    <a:pt x="1215" y="4287"/>
                  </a:lnTo>
                  <a:cubicBezTo>
                    <a:pt x="1215" y="4764"/>
                    <a:pt x="1572" y="5168"/>
                    <a:pt x="2049" y="5216"/>
                  </a:cubicBezTo>
                  <a:lnTo>
                    <a:pt x="1977" y="5383"/>
                  </a:lnTo>
                  <a:lnTo>
                    <a:pt x="1430" y="7502"/>
                  </a:lnTo>
                  <a:lnTo>
                    <a:pt x="167" y="9193"/>
                  </a:lnTo>
                  <a:cubicBezTo>
                    <a:pt x="1" y="9455"/>
                    <a:pt x="25" y="9836"/>
                    <a:pt x="287" y="10003"/>
                  </a:cubicBezTo>
                  <a:cubicBezTo>
                    <a:pt x="382" y="10098"/>
                    <a:pt x="501" y="10122"/>
                    <a:pt x="620" y="10122"/>
                  </a:cubicBezTo>
                  <a:cubicBezTo>
                    <a:pt x="787" y="10122"/>
                    <a:pt x="977" y="10027"/>
                    <a:pt x="1072" y="9884"/>
                  </a:cubicBezTo>
                  <a:lnTo>
                    <a:pt x="2382" y="8098"/>
                  </a:lnTo>
                  <a:cubicBezTo>
                    <a:pt x="2406" y="8026"/>
                    <a:pt x="2454" y="7979"/>
                    <a:pt x="2454" y="7883"/>
                  </a:cubicBezTo>
                  <a:lnTo>
                    <a:pt x="2858" y="6454"/>
                  </a:lnTo>
                  <a:lnTo>
                    <a:pt x="3883" y="7407"/>
                  </a:lnTo>
                  <a:lnTo>
                    <a:pt x="3740" y="9503"/>
                  </a:lnTo>
                  <a:cubicBezTo>
                    <a:pt x="3716" y="9812"/>
                    <a:pt x="3954" y="10098"/>
                    <a:pt x="4287" y="10098"/>
                  </a:cubicBezTo>
                  <a:lnTo>
                    <a:pt x="4311" y="10098"/>
                  </a:lnTo>
                  <a:cubicBezTo>
                    <a:pt x="4597" y="10098"/>
                    <a:pt x="4835" y="9860"/>
                    <a:pt x="4883" y="9550"/>
                  </a:cubicBezTo>
                  <a:lnTo>
                    <a:pt x="5026" y="7193"/>
                  </a:lnTo>
                  <a:cubicBezTo>
                    <a:pt x="5026" y="7026"/>
                    <a:pt x="4954" y="6835"/>
                    <a:pt x="4835" y="6764"/>
                  </a:cubicBezTo>
                  <a:lnTo>
                    <a:pt x="3763" y="5764"/>
                  </a:lnTo>
                  <a:lnTo>
                    <a:pt x="4097" y="3621"/>
                  </a:lnTo>
                  <a:lnTo>
                    <a:pt x="4549" y="4287"/>
                  </a:lnTo>
                  <a:cubicBezTo>
                    <a:pt x="4645" y="4406"/>
                    <a:pt x="4787" y="4502"/>
                    <a:pt x="4930" y="4502"/>
                  </a:cubicBezTo>
                  <a:lnTo>
                    <a:pt x="6597" y="4502"/>
                  </a:lnTo>
                  <a:lnTo>
                    <a:pt x="6621" y="9884"/>
                  </a:lnTo>
                  <a:cubicBezTo>
                    <a:pt x="6621" y="9979"/>
                    <a:pt x="6716" y="10050"/>
                    <a:pt x="6812" y="10050"/>
                  </a:cubicBezTo>
                  <a:cubicBezTo>
                    <a:pt x="6931" y="10050"/>
                    <a:pt x="6978" y="9979"/>
                    <a:pt x="6978" y="9884"/>
                  </a:cubicBezTo>
                  <a:lnTo>
                    <a:pt x="6955" y="4430"/>
                  </a:lnTo>
                  <a:cubicBezTo>
                    <a:pt x="7193" y="4383"/>
                    <a:pt x="7312" y="4240"/>
                    <a:pt x="7312" y="4025"/>
                  </a:cubicBezTo>
                  <a:cubicBezTo>
                    <a:pt x="7312" y="3763"/>
                    <a:pt x="7097" y="3549"/>
                    <a:pt x="6836" y="3549"/>
                  </a:cubicBezTo>
                  <a:lnTo>
                    <a:pt x="5240" y="3549"/>
                  </a:lnTo>
                  <a:lnTo>
                    <a:pt x="4311" y="2263"/>
                  </a:lnTo>
                  <a:lnTo>
                    <a:pt x="4311" y="2239"/>
                  </a:lnTo>
                  <a:cubicBezTo>
                    <a:pt x="4335" y="2001"/>
                    <a:pt x="4287" y="1715"/>
                    <a:pt x="4121" y="1549"/>
                  </a:cubicBezTo>
                  <a:cubicBezTo>
                    <a:pt x="3978" y="1334"/>
                    <a:pt x="3740" y="1215"/>
                    <a:pt x="3501" y="1191"/>
                  </a:cubicBezTo>
                  <a:cubicBezTo>
                    <a:pt x="3469" y="1189"/>
                    <a:pt x="3436" y="1187"/>
                    <a:pt x="3403" y="1187"/>
                  </a:cubicBezTo>
                  <a:cubicBezTo>
                    <a:pt x="3175" y="1187"/>
                    <a:pt x="2954" y="1260"/>
                    <a:pt x="2787" y="1406"/>
                  </a:cubicBezTo>
                  <a:lnTo>
                    <a:pt x="2787" y="334"/>
                  </a:lnTo>
                  <a:cubicBezTo>
                    <a:pt x="2787" y="144"/>
                    <a:pt x="2644" y="1"/>
                    <a:pt x="2454" y="1"/>
                  </a:cubicBezTo>
                  <a:close/>
                </a:path>
              </a:pathLst>
            </a:custGeom>
            <a:solidFill>
              <a:srgbClr val="001C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 name="Google Shape;246;p30"/>
          <p:cNvSpPr txBox="1"/>
          <p:nvPr/>
        </p:nvSpPr>
        <p:spPr>
          <a:xfrm>
            <a:off x="921625" y="3315500"/>
            <a:ext cx="31452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900">
                <a:solidFill>
                  <a:schemeClr val="dk1"/>
                </a:solidFill>
                <a:latin typeface="Catamaran Light"/>
                <a:ea typeface="Catamaran Light"/>
                <a:cs typeface="Catamaran Light"/>
                <a:sym typeface="Catamaran Light"/>
              </a:rPr>
              <a:t>Gradient boost machine in gaussian distribution (h2o package)</a:t>
            </a:r>
            <a:endParaRPr sz="1300"/>
          </a:p>
        </p:txBody>
      </p:sp>
      <p:sp>
        <p:nvSpPr>
          <p:cNvPr id="247" name="Google Shape;247;p30"/>
          <p:cNvSpPr txBox="1"/>
          <p:nvPr>
            <p:ph idx="4294967295" type="ctrTitle"/>
          </p:nvPr>
        </p:nvSpPr>
        <p:spPr>
          <a:xfrm>
            <a:off x="5309200" y="1072925"/>
            <a:ext cx="1844100" cy="3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Lasso </a:t>
            </a:r>
            <a:r>
              <a:rPr lang="en" sz="1600"/>
              <a:t>Analysis</a:t>
            </a:r>
            <a:endParaRPr sz="1600"/>
          </a:p>
        </p:txBody>
      </p:sp>
      <p:sp>
        <p:nvSpPr>
          <p:cNvPr id="248" name="Google Shape;248;p30"/>
          <p:cNvSpPr txBox="1"/>
          <p:nvPr>
            <p:ph idx="4294967295" type="ctrTitle"/>
          </p:nvPr>
        </p:nvSpPr>
        <p:spPr>
          <a:xfrm>
            <a:off x="4705825" y="1562738"/>
            <a:ext cx="3326100" cy="738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0" lang="en" sz="900">
                <a:latin typeface="Catamaran"/>
                <a:ea typeface="Catamaran"/>
                <a:cs typeface="Catamaran"/>
                <a:sym typeface="Catamaran"/>
              </a:rPr>
              <a:t>From the results table, we can find out which factors are strongly correlated with the model results. The darker the color, the greater the correlation. Red indicates positive correlation, blue indicates negative correlation.</a:t>
            </a:r>
            <a:endParaRPr b="0" sz="900">
              <a:latin typeface="Catamaran"/>
              <a:ea typeface="Catamaran"/>
              <a:cs typeface="Catamaran"/>
              <a:sym typeface="Catamaran"/>
            </a:endParaRPr>
          </a:p>
        </p:txBody>
      </p:sp>
      <p:sp>
        <p:nvSpPr>
          <p:cNvPr id="249" name="Google Shape;249;p30"/>
          <p:cNvSpPr/>
          <p:nvPr/>
        </p:nvSpPr>
        <p:spPr>
          <a:xfrm>
            <a:off x="267400" y="1072925"/>
            <a:ext cx="459000" cy="459000"/>
          </a:xfrm>
          <a:prstGeom prst="rect">
            <a:avLst/>
          </a:prstGeom>
          <a:solidFill>
            <a:srgbClr val="556D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 name="Google Shape;250;p30"/>
          <p:cNvGrpSpPr/>
          <p:nvPr/>
        </p:nvGrpSpPr>
        <p:grpSpPr>
          <a:xfrm>
            <a:off x="305650" y="1127082"/>
            <a:ext cx="382519" cy="350682"/>
            <a:chOff x="2903337" y="4279032"/>
            <a:chExt cx="382519" cy="350682"/>
          </a:xfrm>
        </p:grpSpPr>
        <p:sp>
          <p:nvSpPr>
            <p:cNvPr id="251" name="Google Shape;251;p30"/>
            <p:cNvSpPr/>
            <p:nvPr/>
          </p:nvSpPr>
          <p:spPr>
            <a:xfrm>
              <a:off x="2966979" y="4320570"/>
              <a:ext cx="202248" cy="184183"/>
            </a:xfrm>
            <a:custGeom>
              <a:rect b="b" l="l" r="r" t="t"/>
              <a:pathLst>
                <a:path extrusionOk="0" h="5791" w="6359">
                  <a:moveTo>
                    <a:pt x="3179" y="361"/>
                  </a:moveTo>
                  <a:cubicBezTo>
                    <a:pt x="3834" y="361"/>
                    <a:pt x="4477" y="611"/>
                    <a:pt x="4989" y="1099"/>
                  </a:cubicBezTo>
                  <a:cubicBezTo>
                    <a:pt x="5965" y="2087"/>
                    <a:pt x="5965" y="3707"/>
                    <a:pt x="4965" y="4683"/>
                  </a:cubicBezTo>
                  <a:cubicBezTo>
                    <a:pt x="4465" y="5183"/>
                    <a:pt x="3813" y="5433"/>
                    <a:pt x="3164" y="5433"/>
                  </a:cubicBezTo>
                  <a:cubicBezTo>
                    <a:pt x="2515" y="5433"/>
                    <a:pt x="1870" y="5183"/>
                    <a:pt x="1381" y="4683"/>
                  </a:cubicBezTo>
                  <a:cubicBezTo>
                    <a:pt x="393" y="3695"/>
                    <a:pt x="381" y="2087"/>
                    <a:pt x="1381" y="1099"/>
                  </a:cubicBezTo>
                  <a:cubicBezTo>
                    <a:pt x="1870" y="611"/>
                    <a:pt x="2524" y="361"/>
                    <a:pt x="3179" y="361"/>
                  </a:cubicBezTo>
                  <a:close/>
                  <a:moveTo>
                    <a:pt x="3179" y="1"/>
                  </a:moveTo>
                  <a:cubicBezTo>
                    <a:pt x="2438" y="1"/>
                    <a:pt x="1697" y="284"/>
                    <a:pt x="1131" y="849"/>
                  </a:cubicBezTo>
                  <a:cubicBezTo>
                    <a:pt x="0" y="1980"/>
                    <a:pt x="0" y="3814"/>
                    <a:pt x="1131" y="4945"/>
                  </a:cubicBezTo>
                  <a:cubicBezTo>
                    <a:pt x="1691" y="5504"/>
                    <a:pt x="2441" y="5790"/>
                    <a:pt x="3167" y="5790"/>
                  </a:cubicBezTo>
                  <a:cubicBezTo>
                    <a:pt x="3917" y="5790"/>
                    <a:pt x="4644" y="5504"/>
                    <a:pt x="5203" y="4945"/>
                  </a:cubicBezTo>
                  <a:cubicBezTo>
                    <a:pt x="6358" y="3814"/>
                    <a:pt x="6358" y="1980"/>
                    <a:pt x="5227" y="849"/>
                  </a:cubicBezTo>
                  <a:cubicBezTo>
                    <a:pt x="4662" y="284"/>
                    <a:pt x="3920" y="1"/>
                    <a:pt x="31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0"/>
            <p:cNvSpPr/>
            <p:nvPr/>
          </p:nvSpPr>
          <p:spPr>
            <a:xfrm>
              <a:off x="2903337" y="4279032"/>
              <a:ext cx="382519" cy="350682"/>
            </a:xfrm>
            <a:custGeom>
              <a:rect b="b" l="l" r="r" t="t"/>
              <a:pathLst>
                <a:path extrusionOk="0" h="11026" w="12027">
                  <a:moveTo>
                    <a:pt x="5168" y="1072"/>
                  </a:moveTo>
                  <a:cubicBezTo>
                    <a:pt x="5966" y="1072"/>
                    <a:pt x="6776" y="1381"/>
                    <a:pt x="7383" y="1988"/>
                  </a:cubicBezTo>
                  <a:cubicBezTo>
                    <a:pt x="8609" y="3215"/>
                    <a:pt x="8609" y="5203"/>
                    <a:pt x="7383" y="6429"/>
                  </a:cubicBezTo>
                  <a:cubicBezTo>
                    <a:pt x="6776" y="7037"/>
                    <a:pt x="5966" y="7346"/>
                    <a:pt x="5168" y="7346"/>
                  </a:cubicBezTo>
                  <a:cubicBezTo>
                    <a:pt x="4359" y="7334"/>
                    <a:pt x="3561" y="7037"/>
                    <a:pt x="2954" y="6429"/>
                  </a:cubicBezTo>
                  <a:cubicBezTo>
                    <a:pt x="1727" y="5203"/>
                    <a:pt x="1727" y="3215"/>
                    <a:pt x="2954" y="1988"/>
                  </a:cubicBezTo>
                  <a:cubicBezTo>
                    <a:pt x="3561" y="1381"/>
                    <a:pt x="4359" y="1072"/>
                    <a:pt x="5168" y="1072"/>
                  </a:cubicBezTo>
                  <a:close/>
                  <a:moveTo>
                    <a:pt x="7788" y="6513"/>
                  </a:moveTo>
                  <a:lnTo>
                    <a:pt x="8538" y="7263"/>
                  </a:lnTo>
                  <a:lnTo>
                    <a:pt x="8240" y="7561"/>
                  </a:lnTo>
                  <a:lnTo>
                    <a:pt x="7490" y="6810"/>
                  </a:lnTo>
                  <a:cubicBezTo>
                    <a:pt x="7550" y="6763"/>
                    <a:pt x="7597" y="6727"/>
                    <a:pt x="7633" y="6668"/>
                  </a:cubicBezTo>
                  <a:lnTo>
                    <a:pt x="7788" y="6513"/>
                  </a:lnTo>
                  <a:close/>
                  <a:moveTo>
                    <a:pt x="9038" y="7251"/>
                  </a:moveTo>
                  <a:cubicBezTo>
                    <a:pt x="9050" y="7251"/>
                    <a:pt x="9050" y="7251"/>
                    <a:pt x="9074" y="7275"/>
                  </a:cubicBezTo>
                  <a:lnTo>
                    <a:pt x="11276" y="9477"/>
                  </a:lnTo>
                  <a:lnTo>
                    <a:pt x="10455" y="10287"/>
                  </a:lnTo>
                  <a:lnTo>
                    <a:pt x="8252" y="8084"/>
                  </a:lnTo>
                  <a:cubicBezTo>
                    <a:pt x="8240" y="8073"/>
                    <a:pt x="8240" y="8061"/>
                    <a:pt x="8240" y="8061"/>
                  </a:cubicBezTo>
                  <a:cubicBezTo>
                    <a:pt x="8240" y="8049"/>
                    <a:pt x="8240" y="8049"/>
                    <a:pt x="8252" y="8037"/>
                  </a:cubicBezTo>
                  <a:lnTo>
                    <a:pt x="9014" y="7275"/>
                  </a:lnTo>
                  <a:cubicBezTo>
                    <a:pt x="9026" y="7251"/>
                    <a:pt x="9026" y="7251"/>
                    <a:pt x="9038" y="7251"/>
                  </a:cubicBezTo>
                  <a:close/>
                  <a:moveTo>
                    <a:pt x="11514" y="9716"/>
                  </a:moveTo>
                  <a:lnTo>
                    <a:pt x="11621" y="9835"/>
                  </a:lnTo>
                  <a:cubicBezTo>
                    <a:pt x="11645" y="9847"/>
                    <a:pt x="11645" y="9882"/>
                    <a:pt x="11633" y="9894"/>
                  </a:cubicBezTo>
                  <a:lnTo>
                    <a:pt x="10871" y="10656"/>
                  </a:lnTo>
                  <a:cubicBezTo>
                    <a:pt x="10859" y="10668"/>
                    <a:pt x="10859" y="10668"/>
                    <a:pt x="10836" y="10668"/>
                  </a:cubicBezTo>
                  <a:cubicBezTo>
                    <a:pt x="10824" y="10668"/>
                    <a:pt x="10824" y="10668"/>
                    <a:pt x="10812" y="10656"/>
                  </a:cubicBezTo>
                  <a:lnTo>
                    <a:pt x="10693" y="10537"/>
                  </a:lnTo>
                  <a:lnTo>
                    <a:pt x="11514" y="9716"/>
                  </a:lnTo>
                  <a:close/>
                  <a:moveTo>
                    <a:pt x="656" y="0"/>
                  </a:moveTo>
                  <a:cubicBezTo>
                    <a:pt x="299" y="0"/>
                    <a:pt x="1" y="298"/>
                    <a:pt x="1" y="655"/>
                  </a:cubicBezTo>
                  <a:lnTo>
                    <a:pt x="1" y="8715"/>
                  </a:lnTo>
                  <a:cubicBezTo>
                    <a:pt x="1" y="8942"/>
                    <a:pt x="180" y="9132"/>
                    <a:pt x="418" y="9132"/>
                  </a:cubicBezTo>
                  <a:lnTo>
                    <a:pt x="5859" y="9132"/>
                  </a:lnTo>
                  <a:cubicBezTo>
                    <a:pt x="5954" y="9132"/>
                    <a:pt x="6037" y="9061"/>
                    <a:pt x="6037" y="8954"/>
                  </a:cubicBezTo>
                  <a:cubicBezTo>
                    <a:pt x="6037" y="8846"/>
                    <a:pt x="5954" y="8775"/>
                    <a:pt x="5859" y="8775"/>
                  </a:cubicBezTo>
                  <a:lnTo>
                    <a:pt x="418" y="8775"/>
                  </a:lnTo>
                  <a:cubicBezTo>
                    <a:pt x="394" y="8775"/>
                    <a:pt x="358" y="8739"/>
                    <a:pt x="358" y="8715"/>
                  </a:cubicBezTo>
                  <a:lnTo>
                    <a:pt x="358" y="1631"/>
                  </a:lnTo>
                  <a:lnTo>
                    <a:pt x="2787" y="1631"/>
                  </a:lnTo>
                  <a:lnTo>
                    <a:pt x="2704" y="1727"/>
                  </a:lnTo>
                  <a:cubicBezTo>
                    <a:pt x="1346" y="3072"/>
                    <a:pt x="1346" y="5298"/>
                    <a:pt x="2704" y="6668"/>
                  </a:cubicBezTo>
                  <a:cubicBezTo>
                    <a:pt x="3382" y="7346"/>
                    <a:pt x="4275" y="7692"/>
                    <a:pt x="5168" y="7692"/>
                  </a:cubicBezTo>
                  <a:cubicBezTo>
                    <a:pt x="5883" y="7692"/>
                    <a:pt x="6597" y="7465"/>
                    <a:pt x="7204" y="7037"/>
                  </a:cubicBezTo>
                  <a:lnTo>
                    <a:pt x="7978" y="7811"/>
                  </a:lnTo>
                  <a:cubicBezTo>
                    <a:pt x="7919" y="7882"/>
                    <a:pt x="7883" y="7977"/>
                    <a:pt x="7883" y="8061"/>
                  </a:cubicBezTo>
                  <a:cubicBezTo>
                    <a:pt x="7883" y="8168"/>
                    <a:pt x="7919" y="8275"/>
                    <a:pt x="8002" y="8346"/>
                  </a:cubicBezTo>
                  <a:lnTo>
                    <a:pt x="8443" y="8787"/>
                  </a:lnTo>
                  <a:lnTo>
                    <a:pt x="6609" y="8787"/>
                  </a:lnTo>
                  <a:cubicBezTo>
                    <a:pt x="6514" y="8787"/>
                    <a:pt x="6430" y="8870"/>
                    <a:pt x="6430" y="8966"/>
                  </a:cubicBezTo>
                  <a:cubicBezTo>
                    <a:pt x="6430" y="9073"/>
                    <a:pt x="6514" y="9144"/>
                    <a:pt x="6609" y="9144"/>
                  </a:cubicBezTo>
                  <a:lnTo>
                    <a:pt x="8800" y="9144"/>
                  </a:lnTo>
                  <a:lnTo>
                    <a:pt x="10562" y="10906"/>
                  </a:lnTo>
                  <a:cubicBezTo>
                    <a:pt x="10633" y="10978"/>
                    <a:pt x="10740" y="11025"/>
                    <a:pt x="10836" y="11025"/>
                  </a:cubicBezTo>
                  <a:cubicBezTo>
                    <a:pt x="10943" y="11025"/>
                    <a:pt x="11050" y="10978"/>
                    <a:pt x="11121" y="10906"/>
                  </a:cubicBezTo>
                  <a:lnTo>
                    <a:pt x="11883" y="10144"/>
                  </a:lnTo>
                  <a:cubicBezTo>
                    <a:pt x="12026" y="9978"/>
                    <a:pt x="12026" y="9728"/>
                    <a:pt x="11872" y="9585"/>
                  </a:cubicBezTo>
                  <a:lnTo>
                    <a:pt x="11062" y="8775"/>
                  </a:lnTo>
                  <a:lnTo>
                    <a:pt x="11062" y="8727"/>
                  </a:lnTo>
                  <a:lnTo>
                    <a:pt x="11062" y="7025"/>
                  </a:lnTo>
                  <a:cubicBezTo>
                    <a:pt x="11062" y="6918"/>
                    <a:pt x="10990" y="6846"/>
                    <a:pt x="10883" y="6846"/>
                  </a:cubicBezTo>
                  <a:cubicBezTo>
                    <a:pt x="10776" y="6846"/>
                    <a:pt x="10705" y="6918"/>
                    <a:pt x="10705" y="7025"/>
                  </a:cubicBezTo>
                  <a:lnTo>
                    <a:pt x="10705" y="8430"/>
                  </a:lnTo>
                  <a:lnTo>
                    <a:pt x="9312" y="7037"/>
                  </a:lnTo>
                  <a:cubicBezTo>
                    <a:pt x="9233" y="6958"/>
                    <a:pt x="9132" y="6919"/>
                    <a:pt x="9034" y="6919"/>
                  </a:cubicBezTo>
                  <a:cubicBezTo>
                    <a:pt x="8939" y="6919"/>
                    <a:pt x="8846" y="6955"/>
                    <a:pt x="8776" y="7025"/>
                  </a:cubicBezTo>
                  <a:lnTo>
                    <a:pt x="8002" y="6251"/>
                  </a:lnTo>
                  <a:cubicBezTo>
                    <a:pt x="8978" y="4882"/>
                    <a:pt x="8859" y="2953"/>
                    <a:pt x="7633" y="1738"/>
                  </a:cubicBezTo>
                  <a:lnTo>
                    <a:pt x="7550" y="1643"/>
                  </a:lnTo>
                  <a:lnTo>
                    <a:pt x="10705" y="1643"/>
                  </a:lnTo>
                  <a:lnTo>
                    <a:pt x="10705" y="6251"/>
                  </a:lnTo>
                  <a:cubicBezTo>
                    <a:pt x="10705" y="6346"/>
                    <a:pt x="10776" y="6429"/>
                    <a:pt x="10883" y="6429"/>
                  </a:cubicBezTo>
                  <a:cubicBezTo>
                    <a:pt x="10990" y="6429"/>
                    <a:pt x="11062" y="6346"/>
                    <a:pt x="11062" y="6251"/>
                  </a:cubicBezTo>
                  <a:lnTo>
                    <a:pt x="11062" y="655"/>
                  </a:lnTo>
                  <a:cubicBezTo>
                    <a:pt x="11062" y="298"/>
                    <a:pt x="10764" y="0"/>
                    <a:pt x="10407" y="0"/>
                  </a:cubicBezTo>
                  <a:lnTo>
                    <a:pt x="8812" y="0"/>
                  </a:lnTo>
                  <a:cubicBezTo>
                    <a:pt x="8716" y="0"/>
                    <a:pt x="8633" y="72"/>
                    <a:pt x="8633" y="179"/>
                  </a:cubicBezTo>
                  <a:cubicBezTo>
                    <a:pt x="8633" y="274"/>
                    <a:pt x="8716" y="357"/>
                    <a:pt x="8812" y="357"/>
                  </a:cubicBezTo>
                  <a:lnTo>
                    <a:pt x="10407" y="357"/>
                  </a:lnTo>
                  <a:cubicBezTo>
                    <a:pt x="10574" y="357"/>
                    <a:pt x="10705" y="488"/>
                    <a:pt x="10705" y="655"/>
                  </a:cubicBezTo>
                  <a:lnTo>
                    <a:pt x="10705" y="1286"/>
                  </a:lnTo>
                  <a:lnTo>
                    <a:pt x="7109" y="1286"/>
                  </a:lnTo>
                  <a:cubicBezTo>
                    <a:pt x="6520" y="899"/>
                    <a:pt x="5841" y="706"/>
                    <a:pt x="5165" y="706"/>
                  </a:cubicBezTo>
                  <a:cubicBezTo>
                    <a:pt x="4490" y="706"/>
                    <a:pt x="3817" y="899"/>
                    <a:pt x="3239" y="1286"/>
                  </a:cubicBezTo>
                  <a:lnTo>
                    <a:pt x="358" y="1286"/>
                  </a:lnTo>
                  <a:lnTo>
                    <a:pt x="358" y="655"/>
                  </a:lnTo>
                  <a:cubicBezTo>
                    <a:pt x="358" y="488"/>
                    <a:pt x="501" y="357"/>
                    <a:pt x="656" y="357"/>
                  </a:cubicBezTo>
                  <a:lnTo>
                    <a:pt x="8062" y="357"/>
                  </a:lnTo>
                  <a:cubicBezTo>
                    <a:pt x="8157" y="357"/>
                    <a:pt x="8240" y="274"/>
                    <a:pt x="8240" y="179"/>
                  </a:cubicBezTo>
                  <a:cubicBezTo>
                    <a:pt x="8240" y="72"/>
                    <a:pt x="8157" y="0"/>
                    <a:pt x="80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0"/>
            <p:cNvSpPr/>
            <p:nvPr/>
          </p:nvSpPr>
          <p:spPr>
            <a:xfrm>
              <a:off x="2937814" y="4300215"/>
              <a:ext cx="11768" cy="11418"/>
            </a:xfrm>
            <a:custGeom>
              <a:rect b="b" l="l" r="r" t="t"/>
              <a:pathLst>
                <a:path extrusionOk="0" h="359" w="370">
                  <a:moveTo>
                    <a:pt x="191" y="1"/>
                  </a:moveTo>
                  <a:cubicBezTo>
                    <a:pt x="84" y="1"/>
                    <a:pt x="0" y="72"/>
                    <a:pt x="0" y="179"/>
                  </a:cubicBezTo>
                  <a:cubicBezTo>
                    <a:pt x="0" y="263"/>
                    <a:pt x="84" y="358"/>
                    <a:pt x="191" y="358"/>
                  </a:cubicBezTo>
                  <a:cubicBezTo>
                    <a:pt x="286" y="358"/>
                    <a:pt x="370" y="287"/>
                    <a:pt x="370" y="179"/>
                  </a:cubicBezTo>
                  <a:cubicBezTo>
                    <a:pt x="370" y="72"/>
                    <a:pt x="286" y="1"/>
                    <a:pt x="1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0"/>
            <p:cNvSpPr/>
            <p:nvPr/>
          </p:nvSpPr>
          <p:spPr>
            <a:xfrm>
              <a:off x="2952572" y="4300215"/>
              <a:ext cx="11386" cy="11418"/>
            </a:xfrm>
            <a:custGeom>
              <a:rect b="b" l="l" r="r" t="t"/>
              <a:pathLst>
                <a:path extrusionOk="0" h="359" w="358">
                  <a:moveTo>
                    <a:pt x="179" y="1"/>
                  </a:moveTo>
                  <a:cubicBezTo>
                    <a:pt x="84" y="1"/>
                    <a:pt x="1" y="72"/>
                    <a:pt x="1" y="179"/>
                  </a:cubicBezTo>
                  <a:cubicBezTo>
                    <a:pt x="1" y="263"/>
                    <a:pt x="84" y="358"/>
                    <a:pt x="179" y="358"/>
                  </a:cubicBezTo>
                  <a:cubicBezTo>
                    <a:pt x="287" y="358"/>
                    <a:pt x="358" y="287"/>
                    <a:pt x="358" y="179"/>
                  </a:cubicBezTo>
                  <a:cubicBezTo>
                    <a:pt x="358" y="72"/>
                    <a:pt x="275" y="1"/>
                    <a:pt x="1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0"/>
            <p:cNvSpPr/>
            <p:nvPr/>
          </p:nvSpPr>
          <p:spPr>
            <a:xfrm>
              <a:off x="2967361" y="4300215"/>
              <a:ext cx="11386" cy="11418"/>
            </a:xfrm>
            <a:custGeom>
              <a:rect b="b" l="l" r="r" t="t"/>
              <a:pathLst>
                <a:path extrusionOk="0" h="359" w="358">
                  <a:moveTo>
                    <a:pt x="179" y="1"/>
                  </a:moveTo>
                  <a:cubicBezTo>
                    <a:pt x="72" y="1"/>
                    <a:pt x="0" y="72"/>
                    <a:pt x="0" y="179"/>
                  </a:cubicBezTo>
                  <a:cubicBezTo>
                    <a:pt x="0" y="263"/>
                    <a:pt x="72" y="358"/>
                    <a:pt x="179" y="358"/>
                  </a:cubicBezTo>
                  <a:cubicBezTo>
                    <a:pt x="286" y="358"/>
                    <a:pt x="357" y="287"/>
                    <a:pt x="357" y="179"/>
                  </a:cubicBezTo>
                  <a:cubicBezTo>
                    <a:pt x="345" y="72"/>
                    <a:pt x="262" y="1"/>
                    <a:pt x="1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0"/>
            <p:cNvSpPr/>
            <p:nvPr/>
          </p:nvSpPr>
          <p:spPr>
            <a:xfrm>
              <a:off x="3016563" y="4424063"/>
              <a:ext cx="11418" cy="11386"/>
            </a:xfrm>
            <a:custGeom>
              <a:rect b="b" l="l" r="r" t="t"/>
              <a:pathLst>
                <a:path extrusionOk="0" h="358" w="359">
                  <a:moveTo>
                    <a:pt x="180" y="0"/>
                  </a:moveTo>
                  <a:cubicBezTo>
                    <a:pt x="72" y="0"/>
                    <a:pt x="1" y="84"/>
                    <a:pt x="1" y="179"/>
                  </a:cubicBezTo>
                  <a:cubicBezTo>
                    <a:pt x="1" y="286"/>
                    <a:pt x="72" y="357"/>
                    <a:pt x="180" y="357"/>
                  </a:cubicBezTo>
                  <a:cubicBezTo>
                    <a:pt x="287" y="357"/>
                    <a:pt x="358" y="286"/>
                    <a:pt x="358" y="179"/>
                  </a:cubicBezTo>
                  <a:cubicBezTo>
                    <a:pt x="358" y="84"/>
                    <a:pt x="287" y="0"/>
                    <a:pt x="1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0"/>
            <p:cNvSpPr/>
            <p:nvPr/>
          </p:nvSpPr>
          <p:spPr>
            <a:xfrm>
              <a:off x="3016563" y="4442606"/>
              <a:ext cx="11418" cy="11386"/>
            </a:xfrm>
            <a:custGeom>
              <a:rect b="b" l="l" r="r" t="t"/>
              <a:pathLst>
                <a:path extrusionOk="0" h="358" w="359">
                  <a:moveTo>
                    <a:pt x="180" y="1"/>
                  </a:moveTo>
                  <a:cubicBezTo>
                    <a:pt x="72" y="1"/>
                    <a:pt x="1" y="72"/>
                    <a:pt x="1" y="179"/>
                  </a:cubicBezTo>
                  <a:cubicBezTo>
                    <a:pt x="1" y="286"/>
                    <a:pt x="72" y="358"/>
                    <a:pt x="180" y="358"/>
                  </a:cubicBezTo>
                  <a:cubicBezTo>
                    <a:pt x="287" y="358"/>
                    <a:pt x="358" y="286"/>
                    <a:pt x="358" y="179"/>
                  </a:cubicBezTo>
                  <a:cubicBezTo>
                    <a:pt x="358" y="72"/>
                    <a:pt x="287" y="1"/>
                    <a:pt x="18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0"/>
            <p:cNvSpPr/>
            <p:nvPr/>
          </p:nvSpPr>
          <p:spPr>
            <a:xfrm>
              <a:off x="3032498" y="4424063"/>
              <a:ext cx="11768" cy="11386"/>
            </a:xfrm>
            <a:custGeom>
              <a:rect b="b" l="l" r="r" t="t"/>
              <a:pathLst>
                <a:path extrusionOk="0" h="358" w="370">
                  <a:moveTo>
                    <a:pt x="191" y="0"/>
                  </a:moveTo>
                  <a:cubicBezTo>
                    <a:pt x="83" y="0"/>
                    <a:pt x="0" y="84"/>
                    <a:pt x="0" y="179"/>
                  </a:cubicBezTo>
                  <a:cubicBezTo>
                    <a:pt x="0" y="286"/>
                    <a:pt x="83" y="357"/>
                    <a:pt x="191" y="357"/>
                  </a:cubicBezTo>
                  <a:cubicBezTo>
                    <a:pt x="286" y="357"/>
                    <a:pt x="369" y="286"/>
                    <a:pt x="369" y="179"/>
                  </a:cubicBezTo>
                  <a:cubicBezTo>
                    <a:pt x="369" y="84"/>
                    <a:pt x="274" y="0"/>
                    <a:pt x="1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0"/>
            <p:cNvSpPr/>
            <p:nvPr/>
          </p:nvSpPr>
          <p:spPr>
            <a:xfrm>
              <a:off x="3032498" y="4442606"/>
              <a:ext cx="11768" cy="11386"/>
            </a:xfrm>
            <a:custGeom>
              <a:rect b="b" l="l" r="r" t="t"/>
              <a:pathLst>
                <a:path extrusionOk="0" h="358" w="370">
                  <a:moveTo>
                    <a:pt x="191" y="1"/>
                  </a:moveTo>
                  <a:cubicBezTo>
                    <a:pt x="83" y="1"/>
                    <a:pt x="0" y="72"/>
                    <a:pt x="0" y="179"/>
                  </a:cubicBezTo>
                  <a:cubicBezTo>
                    <a:pt x="0" y="286"/>
                    <a:pt x="83" y="358"/>
                    <a:pt x="191" y="358"/>
                  </a:cubicBezTo>
                  <a:cubicBezTo>
                    <a:pt x="286" y="358"/>
                    <a:pt x="369" y="286"/>
                    <a:pt x="369" y="179"/>
                  </a:cubicBezTo>
                  <a:cubicBezTo>
                    <a:pt x="369" y="72"/>
                    <a:pt x="274" y="1"/>
                    <a:pt x="1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0"/>
            <p:cNvSpPr/>
            <p:nvPr/>
          </p:nvSpPr>
          <p:spPr>
            <a:xfrm>
              <a:off x="3016213" y="4357527"/>
              <a:ext cx="112494" cy="111636"/>
            </a:xfrm>
            <a:custGeom>
              <a:rect b="b" l="l" r="r" t="t"/>
              <a:pathLst>
                <a:path extrusionOk="0" h="3510" w="3537">
                  <a:moveTo>
                    <a:pt x="2250" y="354"/>
                  </a:moveTo>
                  <a:lnTo>
                    <a:pt x="2096" y="1080"/>
                  </a:lnTo>
                  <a:lnTo>
                    <a:pt x="1357" y="913"/>
                  </a:lnTo>
                  <a:cubicBezTo>
                    <a:pt x="1336" y="909"/>
                    <a:pt x="1315" y="907"/>
                    <a:pt x="1293" y="907"/>
                  </a:cubicBezTo>
                  <a:cubicBezTo>
                    <a:pt x="1193" y="907"/>
                    <a:pt x="1093" y="950"/>
                    <a:pt x="1024" y="1009"/>
                  </a:cubicBezTo>
                  <a:cubicBezTo>
                    <a:pt x="929" y="1104"/>
                    <a:pt x="905" y="1211"/>
                    <a:pt x="929" y="1342"/>
                  </a:cubicBezTo>
                  <a:lnTo>
                    <a:pt x="953" y="1366"/>
                  </a:lnTo>
                  <a:lnTo>
                    <a:pt x="369" y="818"/>
                  </a:lnTo>
                  <a:lnTo>
                    <a:pt x="2250" y="354"/>
                  </a:lnTo>
                  <a:close/>
                  <a:moveTo>
                    <a:pt x="1274" y="1259"/>
                  </a:moveTo>
                  <a:lnTo>
                    <a:pt x="2036" y="1425"/>
                  </a:lnTo>
                  <a:lnTo>
                    <a:pt x="1869" y="2259"/>
                  </a:lnTo>
                  <a:lnTo>
                    <a:pt x="1429" y="1830"/>
                  </a:lnTo>
                  <a:lnTo>
                    <a:pt x="1274" y="1259"/>
                  </a:lnTo>
                  <a:close/>
                  <a:moveTo>
                    <a:pt x="2369" y="1521"/>
                  </a:moveTo>
                  <a:lnTo>
                    <a:pt x="3167" y="1699"/>
                  </a:lnTo>
                  <a:lnTo>
                    <a:pt x="1715" y="3152"/>
                  </a:lnTo>
                  <a:lnTo>
                    <a:pt x="1548" y="2449"/>
                  </a:lnTo>
                  <a:lnTo>
                    <a:pt x="1607" y="2509"/>
                  </a:lnTo>
                  <a:cubicBezTo>
                    <a:pt x="1679" y="2568"/>
                    <a:pt x="1774" y="2616"/>
                    <a:pt x="1857" y="2616"/>
                  </a:cubicBezTo>
                  <a:cubicBezTo>
                    <a:pt x="1893" y="2616"/>
                    <a:pt x="1929" y="2616"/>
                    <a:pt x="1965" y="2604"/>
                  </a:cubicBezTo>
                  <a:cubicBezTo>
                    <a:pt x="2084" y="2557"/>
                    <a:pt x="2191" y="2473"/>
                    <a:pt x="2203" y="2330"/>
                  </a:cubicBezTo>
                  <a:lnTo>
                    <a:pt x="2369" y="1521"/>
                  </a:lnTo>
                  <a:close/>
                  <a:moveTo>
                    <a:pt x="2239" y="0"/>
                  </a:moveTo>
                  <a:cubicBezTo>
                    <a:pt x="2211" y="0"/>
                    <a:pt x="2183" y="3"/>
                    <a:pt x="2155" y="9"/>
                  </a:cubicBezTo>
                  <a:lnTo>
                    <a:pt x="274" y="473"/>
                  </a:lnTo>
                  <a:cubicBezTo>
                    <a:pt x="167" y="509"/>
                    <a:pt x="60" y="604"/>
                    <a:pt x="24" y="723"/>
                  </a:cubicBezTo>
                  <a:cubicBezTo>
                    <a:pt x="0" y="842"/>
                    <a:pt x="24" y="985"/>
                    <a:pt x="119" y="1068"/>
                  </a:cubicBezTo>
                  <a:lnTo>
                    <a:pt x="1084" y="2009"/>
                  </a:lnTo>
                  <a:lnTo>
                    <a:pt x="1369" y="3223"/>
                  </a:lnTo>
                  <a:cubicBezTo>
                    <a:pt x="1393" y="3342"/>
                    <a:pt x="1488" y="3450"/>
                    <a:pt x="1619" y="3497"/>
                  </a:cubicBezTo>
                  <a:cubicBezTo>
                    <a:pt x="1655" y="3509"/>
                    <a:pt x="1679" y="3509"/>
                    <a:pt x="1726" y="3509"/>
                  </a:cubicBezTo>
                  <a:cubicBezTo>
                    <a:pt x="1810" y="3509"/>
                    <a:pt x="1905" y="3473"/>
                    <a:pt x="1976" y="3402"/>
                  </a:cubicBezTo>
                  <a:lnTo>
                    <a:pt x="3441" y="1949"/>
                  </a:lnTo>
                  <a:cubicBezTo>
                    <a:pt x="3512" y="1842"/>
                    <a:pt x="3536" y="1711"/>
                    <a:pt x="3512" y="1592"/>
                  </a:cubicBezTo>
                  <a:cubicBezTo>
                    <a:pt x="3477" y="1473"/>
                    <a:pt x="3381" y="1366"/>
                    <a:pt x="3239" y="1342"/>
                  </a:cubicBezTo>
                  <a:lnTo>
                    <a:pt x="2441" y="1152"/>
                  </a:lnTo>
                  <a:lnTo>
                    <a:pt x="2584" y="425"/>
                  </a:lnTo>
                  <a:cubicBezTo>
                    <a:pt x="2619" y="306"/>
                    <a:pt x="2572" y="187"/>
                    <a:pt x="2488" y="104"/>
                  </a:cubicBezTo>
                  <a:cubicBezTo>
                    <a:pt x="2416" y="31"/>
                    <a:pt x="2329" y="0"/>
                    <a:pt x="22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0"/>
            <p:cNvSpPr/>
            <p:nvPr/>
          </p:nvSpPr>
          <p:spPr>
            <a:xfrm>
              <a:off x="2937051" y="4499791"/>
              <a:ext cx="14439" cy="11386"/>
            </a:xfrm>
            <a:custGeom>
              <a:rect b="b" l="l" r="r" t="t"/>
              <a:pathLst>
                <a:path extrusionOk="0" h="358" w="454">
                  <a:moveTo>
                    <a:pt x="179" y="0"/>
                  </a:moveTo>
                  <a:cubicBezTo>
                    <a:pt x="72" y="0"/>
                    <a:pt x="1" y="72"/>
                    <a:pt x="1" y="179"/>
                  </a:cubicBezTo>
                  <a:cubicBezTo>
                    <a:pt x="1" y="286"/>
                    <a:pt x="96" y="358"/>
                    <a:pt x="179" y="358"/>
                  </a:cubicBezTo>
                  <a:lnTo>
                    <a:pt x="274" y="358"/>
                  </a:lnTo>
                  <a:cubicBezTo>
                    <a:pt x="370" y="358"/>
                    <a:pt x="453" y="286"/>
                    <a:pt x="453" y="179"/>
                  </a:cubicBezTo>
                  <a:cubicBezTo>
                    <a:pt x="453" y="72"/>
                    <a:pt x="370" y="0"/>
                    <a:pt x="2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0"/>
            <p:cNvSpPr/>
            <p:nvPr/>
          </p:nvSpPr>
          <p:spPr>
            <a:xfrm>
              <a:off x="2953717" y="4499791"/>
              <a:ext cx="30310" cy="11386"/>
            </a:xfrm>
            <a:custGeom>
              <a:rect b="b" l="l" r="r" t="t"/>
              <a:pathLst>
                <a:path extrusionOk="0" h="358" w="953">
                  <a:moveTo>
                    <a:pt x="179" y="0"/>
                  </a:moveTo>
                  <a:cubicBezTo>
                    <a:pt x="72" y="0"/>
                    <a:pt x="1" y="84"/>
                    <a:pt x="1" y="179"/>
                  </a:cubicBezTo>
                  <a:cubicBezTo>
                    <a:pt x="1" y="286"/>
                    <a:pt x="72" y="358"/>
                    <a:pt x="179" y="358"/>
                  </a:cubicBezTo>
                  <a:lnTo>
                    <a:pt x="774" y="358"/>
                  </a:lnTo>
                  <a:cubicBezTo>
                    <a:pt x="882" y="358"/>
                    <a:pt x="953" y="286"/>
                    <a:pt x="953" y="179"/>
                  </a:cubicBezTo>
                  <a:cubicBezTo>
                    <a:pt x="953" y="96"/>
                    <a:pt x="858" y="0"/>
                    <a:pt x="7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0"/>
            <p:cNvSpPr/>
            <p:nvPr/>
          </p:nvSpPr>
          <p:spPr>
            <a:xfrm>
              <a:off x="2937051" y="4514930"/>
              <a:ext cx="46976" cy="11386"/>
            </a:xfrm>
            <a:custGeom>
              <a:rect b="b" l="l" r="r" t="t"/>
              <a:pathLst>
                <a:path extrusionOk="0" h="358" w="1477">
                  <a:moveTo>
                    <a:pt x="179" y="1"/>
                  </a:moveTo>
                  <a:cubicBezTo>
                    <a:pt x="72" y="1"/>
                    <a:pt x="1" y="84"/>
                    <a:pt x="1" y="179"/>
                  </a:cubicBezTo>
                  <a:cubicBezTo>
                    <a:pt x="1" y="286"/>
                    <a:pt x="72" y="358"/>
                    <a:pt x="179" y="358"/>
                  </a:cubicBezTo>
                  <a:lnTo>
                    <a:pt x="1298" y="358"/>
                  </a:lnTo>
                  <a:cubicBezTo>
                    <a:pt x="1406" y="358"/>
                    <a:pt x="1477" y="286"/>
                    <a:pt x="1477" y="179"/>
                  </a:cubicBezTo>
                  <a:cubicBezTo>
                    <a:pt x="1477" y="84"/>
                    <a:pt x="1382" y="1"/>
                    <a:pt x="12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0"/>
            <p:cNvSpPr/>
            <p:nvPr/>
          </p:nvSpPr>
          <p:spPr>
            <a:xfrm>
              <a:off x="2937051" y="4529719"/>
              <a:ext cx="46976" cy="11386"/>
            </a:xfrm>
            <a:custGeom>
              <a:rect b="b" l="l" r="r" t="t"/>
              <a:pathLst>
                <a:path extrusionOk="0" h="358" w="1477">
                  <a:moveTo>
                    <a:pt x="179" y="0"/>
                  </a:moveTo>
                  <a:cubicBezTo>
                    <a:pt x="72" y="0"/>
                    <a:pt x="1" y="71"/>
                    <a:pt x="1" y="179"/>
                  </a:cubicBezTo>
                  <a:cubicBezTo>
                    <a:pt x="1" y="286"/>
                    <a:pt x="72" y="357"/>
                    <a:pt x="179" y="357"/>
                  </a:cubicBezTo>
                  <a:lnTo>
                    <a:pt x="1298" y="357"/>
                  </a:lnTo>
                  <a:cubicBezTo>
                    <a:pt x="1406" y="357"/>
                    <a:pt x="1477" y="286"/>
                    <a:pt x="1477" y="179"/>
                  </a:cubicBezTo>
                  <a:cubicBezTo>
                    <a:pt x="1477" y="71"/>
                    <a:pt x="1382" y="0"/>
                    <a:pt x="12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0"/>
            <p:cNvSpPr/>
            <p:nvPr/>
          </p:nvSpPr>
          <p:spPr>
            <a:xfrm>
              <a:off x="3213881" y="4343787"/>
              <a:ext cx="11386" cy="126488"/>
            </a:xfrm>
            <a:custGeom>
              <a:rect b="b" l="l" r="r" t="t"/>
              <a:pathLst>
                <a:path extrusionOk="0" h="3977" w="358">
                  <a:moveTo>
                    <a:pt x="179" y="0"/>
                  </a:moveTo>
                  <a:cubicBezTo>
                    <a:pt x="83" y="0"/>
                    <a:pt x="0" y="83"/>
                    <a:pt x="0" y="179"/>
                  </a:cubicBezTo>
                  <a:lnTo>
                    <a:pt x="0" y="3798"/>
                  </a:lnTo>
                  <a:cubicBezTo>
                    <a:pt x="0" y="3893"/>
                    <a:pt x="83" y="3977"/>
                    <a:pt x="179" y="3977"/>
                  </a:cubicBezTo>
                  <a:cubicBezTo>
                    <a:pt x="286" y="3977"/>
                    <a:pt x="357" y="3893"/>
                    <a:pt x="357" y="3798"/>
                  </a:cubicBezTo>
                  <a:lnTo>
                    <a:pt x="357" y="179"/>
                  </a:lnTo>
                  <a:cubicBezTo>
                    <a:pt x="357" y="72"/>
                    <a:pt x="286" y="0"/>
                    <a:pt x="1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 name="Google Shape;266;p30"/>
          <p:cNvSpPr/>
          <p:nvPr/>
        </p:nvSpPr>
        <p:spPr>
          <a:xfrm>
            <a:off x="267413" y="3116825"/>
            <a:ext cx="459000" cy="459000"/>
          </a:xfrm>
          <a:prstGeom prst="rect">
            <a:avLst/>
          </a:prstGeom>
          <a:solidFill>
            <a:srgbClr val="556D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 name="Google Shape;267;p30"/>
          <p:cNvGrpSpPr/>
          <p:nvPr/>
        </p:nvGrpSpPr>
        <p:grpSpPr>
          <a:xfrm>
            <a:off x="328377" y="3195030"/>
            <a:ext cx="337069" cy="302593"/>
            <a:chOff x="3441065" y="4302505"/>
            <a:chExt cx="337069" cy="302593"/>
          </a:xfrm>
        </p:grpSpPr>
        <p:sp>
          <p:nvSpPr>
            <p:cNvPr id="268" name="Google Shape;268;p30"/>
            <p:cNvSpPr/>
            <p:nvPr/>
          </p:nvSpPr>
          <p:spPr>
            <a:xfrm>
              <a:off x="3441065" y="4366941"/>
              <a:ext cx="337069" cy="173655"/>
            </a:xfrm>
            <a:custGeom>
              <a:rect b="b" l="l" r="r" t="t"/>
              <a:pathLst>
                <a:path extrusionOk="0" h="5460" w="10598">
                  <a:moveTo>
                    <a:pt x="5062" y="1"/>
                  </a:moveTo>
                  <a:cubicBezTo>
                    <a:pt x="3977" y="1"/>
                    <a:pt x="2891" y="303"/>
                    <a:pt x="1834" y="951"/>
                  </a:cubicBezTo>
                  <a:cubicBezTo>
                    <a:pt x="1001" y="1463"/>
                    <a:pt x="418" y="2058"/>
                    <a:pt x="156" y="2368"/>
                  </a:cubicBezTo>
                  <a:cubicBezTo>
                    <a:pt x="1" y="2546"/>
                    <a:pt x="1" y="2808"/>
                    <a:pt x="168" y="2987"/>
                  </a:cubicBezTo>
                  <a:cubicBezTo>
                    <a:pt x="1001" y="3844"/>
                    <a:pt x="1870" y="4475"/>
                    <a:pt x="2739" y="4892"/>
                  </a:cubicBezTo>
                  <a:cubicBezTo>
                    <a:pt x="2763" y="4916"/>
                    <a:pt x="2787" y="4916"/>
                    <a:pt x="2823" y="4916"/>
                  </a:cubicBezTo>
                  <a:cubicBezTo>
                    <a:pt x="2977" y="4916"/>
                    <a:pt x="3037" y="4689"/>
                    <a:pt x="2894" y="4618"/>
                  </a:cubicBezTo>
                  <a:cubicBezTo>
                    <a:pt x="2049" y="4213"/>
                    <a:pt x="1215" y="3582"/>
                    <a:pt x="406" y="2773"/>
                  </a:cubicBezTo>
                  <a:cubicBezTo>
                    <a:pt x="346" y="2713"/>
                    <a:pt x="346" y="2630"/>
                    <a:pt x="406" y="2570"/>
                  </a:cubicBezTo>
                  <a:cubicBezTo>
                    <a:pt x="799" y="2130"/>
                    <a:pt x="2061" y="868"/>
                    <a:pt x="3918" y="451"/>
                  </a:cubicBezTo>
                  <a:lnTo>
                    <a:pt x="3918" y="451"/>
                  </a:lnTo>
                  <a:cubicBezTo>
                    <a:pt x="3561" y="665"/>
                    <a:pt x="3263" y="963"/>
                    <a:pt x="3025" y="1320"/>
                  </a:cubicBezTo>
                  <a:cubicBezTo>
                    <a:pt x="2977" y="1403"/>
                    <a:pt x="3001" y="1487"/>
                    <a:pt x="3073" y="1534"/>
                  </a:cubicBezTo>
                  <a:cubicBezTo>
                    <a:pt x="3098" y="1551"/>
                    <a:pt x="3126" y="1559"/>
                    <a:pt x="3154" y="1559"/>
                  </a:cubicBezTo>
                  <a:cubicBezTo>
                    <a:pt x="3204" y="1559"/>
                    <a:pt x="3252" y="1533"/>
                    <a:pt x="3275" y="1487"/>
                  </a:cubicBezTo>
                  <a:cubicBezTo>
                    <a:pt x="3728" y="772"/>
                    <a:pt x="4490" y="367"/>
                    <a:pt x="5299" y="367"/>
                  </a:cubicBezTo>
                  <a:cubicBezTo>
                    <a:pt x="6609" y="367"/>
                    <a:pt x="7680" y="1439"/>
                    <a:pt x="7680" y="2749"/>
                  </a:cubicBezTo>
                  <a:cubicBezTo>
                    <a:pt x="7680" y="3820"/>
                    <a:pt x="6954" y="4773"/>
                    <a:pt x="5930" y="5047"/>
                  </a:cubicBezTo>
                  <a:cubicBezTo>
                    <a:pt x="5720" y="5103"/>
                    <a:pt x="5510" y="5130"/>
                    <a:pt x="5305" y="5130"/>
                  </a:cubicBezTo>
                  <a:cubicBezTo>
                    <a:pt x="4250" y="5130"/>
                    <a:pt x="3302" y="4424"/>
                    <a:pt x="3013" y="3368"/>
                  </a:cubicBezTo>
                  <a:cubicBezTo>
                    <a:pt x="2954" y="3154"/>
                    <a:pt x="2918" y="2951"/>
                    <a:pt x="2918" y="2737"/>
                  </a:cubicBezTo>
                  <a:cubicBezTo>
                    <a:pt x="2918" y="2487"/>
                    <a:pt x="2966" y="2249"/>
                    <a:pt x="3037" y="2011"/>
                  </a:cubicBezTo>
                  <a:cubicBezTo>
                    <a:pt x="3073" y="1915"/>
                    <a:pt x="3025" y="1844"/>
                    <a:pt x="2942" y="1820"/>
                  </a:cubicBezTo>
                  <a:cubicBezTo>
                    <a:pt x="2920" y="1812"/>
                    <a:pt x="2899" y="1808"/>
                    <a:pt x="2880" y="1808"/>
                  </a:cubicBezTo>
                  <a:cubicBezTo>
                    <a:pt x="2816" y="1808"/>
                    <a:pt x="2767" y="1851"/>
                    <a:pt x="2739" y="1915"/>
                  </a:cubicBezTo>
                  <a:cubicBezTo>
                    <a:pt x="2656" y="2189"/>
                    <a:pt x="2608" y="2475"/>
                    <a:pt x="2608" y="2737"/>
                  </a:cubicBezTo>
                  <a:cubicBezTo>
                    <a:pt x="2608" y="2975"/>
                    <a:pt x="2644" y="3213"/>
                    <a:pt x="2704" y="3439"/>
                  </a:cubicBezTo>
                  <a:cubicBezTo>
                    <a:pt x="2858" y="4058"/>
                    <a:pt x="3251" y="4582"/>
                    <a:pt x="3739" y="4928"/>
                  </a:cubicBezTo>
                  <a:cubicBezTo>
                    <a:pt x="3632" y="4892"/>
                    <a:pt x="3549" y="4868"/>
                    <a:pt x="3442" y="4820"/>
                  </a:cubicBezTo>
                  <a:cubicBezTo>
                    <a:pt x="3427" y="4816"/>
                    <a:pt x="3412" y="4813"/>
                    <a:pt x="3396" y="4813"/>
                  </a:cubicBezTo>
                  <a:cubicBezTo>
                    <a:pt x="3334" y="4813"/>
                    <a:pt x="3270" y="4849"/>
                    <a:pt x="3251" y="4916"/>
                  </a:cubicBezTo>
                  <a:cubicBezTo>
                    <a:pt x="3216" y="4987"/>
                    <a:pt x="3263" y="5070"/>
                    <a:pt x="3335" y="5106"/>
                  </a:cubicBezTo>
                  <a:cubicBezTo>
                    <a:pt x="3996" y="5346"/>
                    <a:pt x="4652" y="5460"/>
                    <a:pt x="5299" y="5460"/>
                  </a:cubicBezTo>
                  <a:cubicBezTo>
                    <a:pt x="6446" y="5460"/>
                    <a:pt x="7563" y="5103"/>
                    <a:pt x="8621" y="4463"/>
                  </a:cubicBezTo>
                  <a:cubicBezTo>
                    <a:pt x="9502" y="3927"/>
                    <a:pt x="10145" y="3308"/>
                    <a:pt x="10443" y="2975"/>
                  </a:cubicBezTo>
                  <a:cubicBezTo>
                    <a:pt x="10597" y="2808"/>
                    <a:pt x="10586" y="2511"/>
                    <a:pt x="10395" y="2356"/>
                  </a:cubicBezTo>
                  <a:cubicBezTo>
                    <a:pt x="10062" y="2058"/>
                    <a:pt x="9728" y="1784"/>
                    <a:pt x="9383" y="1546"/>
                  </a:cubicBezTo>
                  <a:cubicBezTo>
                    <a:pt x="9357" y="1529"/>
                    <a:pt x="9327" y="1521"/>
                    <a:pt x="9298" y="1521"/>
                  </a:cubicBezTo>
                  <a:cubicBezTo>
                    <a:pt x="9246" y="1521"/>
                    <a:pt x="9194" y="1544"/>
                    <a:pt x="9157" y="1582"/>
                  </a:cubicBezTo>
                  <a:cubicBezTo>
                    <a:pt x="9109" y="1653"/>
                    <a:pt x="9133" y="1737"/>
                    <a:pt x="9192" y="1796"/>
                  </a:cubicBezTo>
                  <a:cubicBezTo>
                    <a:pt x="9514" y="2034"/>
                    <a:pt x="9847" y="2296"/>
                    <a:pt x="10169" y="2594"/>
                  </a:cubicBezTo>
                  <a:cubicBezTo>
                    <a:pt x="10228" y="2653"/>
                    <a:pt x="10228" y="2737"/>
                    <a:pt x="10181" y="2796"/>
                  </a:cubicBezTo>
                  <a:cubicBezTo>
                    <a:pt x="9788" y="3225"/>
                    <a:pt x="8550" y="4439"/>
                    <a:pt x="6835" y="4939"/>
                  </a:cubicBezTo>
                  <a:cubicBezTo>
                    <a:pt x="8311" y="3904"/>
                    <a:pt x="8359" y="1737"/>
                    <a:pt x="6954" y="629"/>
                  </a:cubicBezTo>
                  <a:lnTo>
                    <a:pt x="6954" y="629"/>
                  </a:lnTo>
                  <a:cubicBezTo>
                    <a:pt x="7538" y="820"/>
                    <a:pt x="8121" y="1106"/>
                    <a:pt x="8692" y="1463"/>
                  </a:cubicBezTo>
                  <a:cubicBezTo>
                    <a:pt x="8722" y="1476"/>
                    <a:pt x="8752" y="1482"/>
                    <a:pt x="8780" y="1482"/>
                  </a:cubicBezTo>
                  <a:cubicBezTo>
                    <a:pt x="8831" y="1482"/>
                    <a:pt x="8876" y="1461"/>
                    <a:pt x="8907" y="1415"/>
                  </a:cubicBezTo>
                  <a:cubicBezTo>
                    <a:pt x="8954" y="1344"/>
                    <a:pt x="8931" y="1249"/>
                    <a:pt x="8859" y="1201"/>
                  </a:cubicBezTo>
                  <a:cubicBezTo>
                    <a:pt x="7632" y="426"/>
                    <a:pt x="6348" y="1"/>
                    <a:pt x="50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0"/>
            <p:cNvSpPr/>
            <p:nvPr/>
          </p:nvSpPr>
          <p:spPr>
            <a:xfrm>
              <a:off x="3572864" y="4423300"/>
              <a:ext cx="76141" cy="61479"/>
            </a:xfrm>
            <a:custGeom>
              <a:rect b="b" l="l" r="r" t="t"/>
              <a:pathLst>
                <a:path extrusionOk="0" h="1933" w="2394">
                  <a:moveTo>
                    <a:pt x="1143" y="0"/>
                  </a:moveTo>
                  <a:cubicBezTo>
                    <a:pt x="465" y="0"/>
                    <a:pt x="0" y="679"/>
                    <a:pt x="238" y="1322"/>
                  </a:cubicBezTo>
                  <a:cubicBezTo>
                    <a:pt x="258" y="1381"/>
                    <a:pt x="326" y="1423"/>
                    <a:pt x="396" y="1423"/>
                  </a:cubicBezTo>
                  <a:cubicBezTo>
                    <a:pt x="411" y="1423"/>
                    <a:pt x="426" y="1421"/>
                    <a:pt x="441" y="1417"/>
                  </a:cubicBezTo>
                  <a:cubicBezTo>
                    <a:pt x="524" y="1382"/>
                    <a:pt x="560" y="1298"/>
                    <a:pt x="536" y="1203"/>
                  </a:cubicBezTo>
                  <a:cubicBezTo>
                    <a:pt x="354" y="738"/>
                    <a:pt x="729" y="308"/>
                    <a:pt x="1156" y="308"/>
                  </a:cubicBezTo>
                  <a:cubicBezTo>
                    <a:pt x="1287" y="308"/>
                    <a:pt x="1422" y="349"/>
                    <a:pt x="1548" y="441"/>
                  </a:cubicBezTo>
                  <a:cubicBezTo>
                    <a:pt x="2036" y="822"/>
                    <a:pt x="1774" y="1620"/>
                    <a:pt x="1143" y="1620"/>
                  </a:cubicBezTo>
                  <a:cubicBezTo>
                    <a:pt x="1048" y="1620"/>
                    <a:pt x="953" y="1608"/>
                    <a:pt x="881" y="1560"/>
                  </a:cubicBezTo>
                  <a:cubicBezTo>
                    <a:pt x="860" y="1554"/>
                    <a:pt x="840" y="1551"/>
                    <a:pt x="819" y="1551"/>
                  </a:cubicBezTo>
                  <a:cubicBezTo>
                    <a:pt x="759" y="1551"/>
                    <a:pt x="703" y="1578"/>
                    <a:pt x="667" y="1632"/>
                  </a:cubicBezTo>
                  <a:cubicBezTo>
                    <a:pt x="643" y="1715"/>
                    <a:pt x="667" y="1798"/>
                    <a:pt x="738" y="1846"/>
                  </a:cubicBezTo>
                  <a:cubicBezTo>
                    <a:pt x="869" y="1904"/>
                    <a:pt x="1009" y="1933"/>
                    <a:pt x="1148" y="1933"/>
                  </a:cubicBezTo>
                  <a:cubicBezTo>
                    <a:pt x="1438" y="1933"/>
                    <a:pt x="1724" y="1806"/>
                    <a:pt x="1917" y="1548"/>
                  </a:cubicBezTo>
                  <a:cubicBezTo>
                    <a:pt x="2393" y="917"/>
                    <a:pt x="1965" y="0"/>
                    <a:pt x="11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0"/>
            <p:cNvSpPr/>
            <p:nvPr/>
          </p:nvSpPr>
          <p:spPr>
            <a:xfrm>
              <a:off x="3619045" y="4394485"/>
              <a:ext cx="46626" cy="39088"/>
            </a:xfrm>
            <a:custGeom>
              <a:rect b="b" l="l" r="r" t="t"/>
              <a:pathLst>
                <a:path extrusionOk="0" h="1229" w="1466">
                  <a:moveTo>
                    <a:pt x="782" y="310"/>
                  </a:moveTo>
                  <a:cubicBezTo>
                    <a:pt x="917" y="310"/>
                    <a:pt x="1054" y="400"/>
                    <a:pt x="1096" y="549"/>
                  </a:cubicBezTo>
                  <a:cubicBezTo>
                    <a:pt x="1120" y="716"/>
                    <a:pt x="1013" y="871"/>
                    <a:pt x="858" y="906"/>
                  </a:cubicBezTo>
                  <a:cubicBezTo>
                    <a:pt x="834" y="912"/>
                    <a:pt x="810" y="914"/>
                    <a:pt x="788" y="914"/>
                  </a:cubicBezTo>
                  <a:cubicBezTo>
                    <a:pt x="553" y="914"/>
                    <a:pt x="406" y="648"/>
                    <a:pt x="537" y="442"/>
                  </a:cubicBezTo>
                  <a:cubicBezTo>
                    <a:pt x="599" y="351"/>
                    <a:pt x="690" y="310"/>
                    <a:pt x="782" y="310"/>
                  </a:cubicBezTo>
                  <a:close/>
                  <a:moveTo>
                    <a:pt x="791" y="1"/>
                  </a:moveTo>
                  <a:cubicBezTo>
                    <a:pt x="598" y="1"/>
                    <a:pt x="403" y="88"/>
                    <a:pt x="275" y="275"/>
                  </a:cubicBezTo>
                  <a:cubicBezTo>
                    <a:pt x="1" y="692"/>
                    <a:pt x="321" y="1229"/>
                    <a:pt x="792" y="1229"/>
                  </a:cubicBezTo>
                  <a:cubicBezTo>
                    <a:pt x="833" y="1229"/>
                    <a:pt x="875" y="1225"/>
                    <a:pt x="918" y="1216"/>
                  </a:cubicBezTo>
                  <a:cubicBezTo>
                    <a:pt x="1251" y="1145"/>
                    <a:pt x="1465" y="811"/>
                    <a:pt x="1394" y="490"/>
                  </a:cubicBezTo>
                  <a:cubicBezTo>
                    <a:pt x="1331" y="176"/>
                    <a:pt x="1064" y="1"/>
                    <a:pt x="7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0"/>
            <p:cNvSpPr/>
            <p:nvPr/>
          </p:nvSpPr>
          <p:spPr>
            <a:xfrm>
              <a:off x="3604669" y="4302505"/>
              <a:ext cx="9860" cy="42046"/>
            </a:xfrm>
            <a:custGeom>
              <a:rect b="b" l="l" r="r" t="t"/>
              <a:pathLst>
                <a:path extrusionOk="0" h="1322" w="310">
                  <a:moveTo>
                    <a:pt x="143" y="0"/>
                  </a:moveTo>
                  <a:cubicBezTo>
                    <a:pt x="60" y="0"/>
                    <a:pt x="0" y="72"/>
                    <a:pt x="0" y="155"/>
                  </a:cubicBezTo>
                  <a:lnTo>
                    <a:pt x="0" y="1179"/>
                  </a:lnTo>
                  <a:cubicBezTo>
                    <a:pt x="0" y="1262"/>
                    <a:pt x="72" y="1322"/>
                    <a:pt x="143" y="1322"/>
                  </a:cubicBezTo>
                  <a:cubicBezTo>
                    <a:pt x="238" y="1322"/>
                    <a:pt x="298" y="1250"/>
                    <a:pt x="298" y="1179"/>
                  </a:cubicBezTo>
                  <a:lnTo>
                    <a:pt x="298" y="155"/>
                  </a:lnTo>
                  <a:cubicBezTo>
                    <a:pt x="310" y="72"/>
                    <a:pt x="238" y="0"/>
                    <a:pt x="1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0"/>
            <p:cNvSpPr/>
            <p:nvPr/>
          </p:nvSpPr>
          <p:spPr>
            <a:xfrm>
              <a:off x="3528178" y="4315926"/>
              <a:ext cx="22359" cy="40742"/>
            </a:xfrm>
            <a:custGeom>
              <a:rect b="b" l="l" r="r" t="t"/>
              <a:pathLst>
                <a:path extrusionOk="0" h="1281" w="703">
                  <a:moveTo>
                    <a:pt x="163" y="1"/>
                  </a:moveTo>
                  <a:cubicBezTo>
                    <a:pt x="149" y="1"/>
                    <a:pt x="134" y="3"/>
                    <a:pt x="119" y="7"/>
                  </a:cubicBezTo>
                  <a:cubicBezTo>
                    <a:pt x="48" y="43"/>
                    <a:pt x="0" y="126"/>
                    <a:pt x="36" y="209"/>
                  </a:cubicBezTo>
                  <a:lnTo>
                    <a:pt x="393" y="1174"/>
                  </a:lnTo>
                  <a:cubicBezTo>
                    <a:pt x="417" y="1233"/>
                    <a:pt x="477" y="1281"/>
                    <a:pt x="536" y="1281"/>
                  </a:cubicBezTo>
                  <a:cubicBezTo>
                    <a:pt x="631" y="1281"/>
                    <a:pt x="703" y="1174"/>
                    <a:pt x="679" y="1067"/>
                  </a:cubicBezTo>
                  <a:lnTo>
                    <a:pt x="322" y="102"/>
                  </a:lnTo>
                  <a:cubicBezTo>
                    <a:pt x="292" y="43"/>
                    <a:pt x="231" y="1"/>
                    <a:pt x="1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0"/>
            <p:cNvSpPr/>
            <p:nvPr/>
          </p:nvSpPr>
          <p:spPr>
            <a:xfrm>
              <a:off x="3457730" y="4348590"/>
              <a:ext cx="32600" cy="35367"/>
            </a:xfrm>
            <a:custGeom>
              <a:rect b="b" l="l" r="r" t="t"/>
              <a:pathLst>
                <a:path extrusionOk="0" h="1112" w="1025">
                  <a:moveTo>
                    <a:pt x="183" y="0"/>
                  </a:moveTo>
                  <a:cubicBezTo>
                    <a:pt x="147" y="0"/>
                    <a:pt x="110" y="13"/>
                    <a:pt x="72" y="40"/>
                  </a:cubicBezTo>
                  <a:cubicBezTo>
                    <a:pt x="13" y="99"/>
                    <a:pt x="1" y="194"/>
                    <a:pt x="60" y="266"/>
                  </a:cubicBezTo>
                  <a:lnTo>
                    <a:pt x="715" y="1052"/>
                  </a:lnTo>
                  <a:cubicBezTo>
                    <a:pt x="751" y="1087"/>
                    <a:pt x="787" y="1111"/>
                    <a:pt x="834" y="1111"/>
                  </a:cubicBezTo>
                  <a:cubicBezTo>
                    <a:pt x="953" y="1099"/>
                    <a:pt x="1025" y="944"/>
                    <a:pt x="953" y="849"/>
                  </a:cubicBezTo>
                  <a:lnTo>
                    <a:pt x="298" y="51"/>
                  </a:lnTo>
                  <a:cubicBezTo>
                    <a:pt x="266" y="19"/>
                    <a:pt x="226" y="0"/>
                    <a:pt x="1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0"/>
            <p:cNvSpPr/>
            <p:nvPr/>
          </p:nvSpPr>
          <p:spPr>
            <a:xfrm>
              <a:off x="3727723" y="4351611"/>
              <a:ext cx="32218" cy="34954"/>
            </a:xfrm>
            <a:custGeom>
              <a:rect b="b" l="l" r="r" t="t"/>
              <a:pathLst>
                <a:path extrusionOk="0" h="1099" w="1013">
                  <a:moveTo>
                    <a:pt x="834" y="1"/>
                  </a:moveTo>
                  <a:cubicBezTo>
                    <a:pt x="791" y="1"/>
                    <a:pt x="748" y="19"/>
                    <a:pt x="715" y="52"/>
                  </a:cubicBezTo>
                  <a:lnTo>
                    <a:pt x="60" y="838"/>
                  </a:lnTo>
                  <a:cubicBezTo>
                    <a:pt x="1" y="897"/>
                    <a:pt x="13" y="1004"/>
                    <a:pt x="72" y="1064"/>
                  </a:cubicBezTo>
                  <a:cubicBezTo>
                    <a:pt x="96" y="1088"/>
                    <a:pt x="128" y="1098"/>
                    <a:pt x="161" y="1098"/>
                  </a:cubicBezTo>
                  <a:cubicBezTo>
                    <a:pt x="211" y="1098"/>
                    <a:pt x="263" y="1075"/>
                    <a:pt x="299" y="1040"/>
                  </a:cubicBezTo>
                  <a:lnTo>
                    <a:pt x="953" y="254"/>
                  </a:lnTo>
                  <a:cubicBezTo>
                    <a:pt x="1013" y="183"/>
                    <a:pt x="1013" y="76"/>
                    <a:pt x="930" y="40"/>
                  </a:cubicBezTo>
                  <a:cubicBezTo>
                    <a:pt x="903" y="13"/>
                    <a:pt x="869" y="1"/>
                    <a:pt x="8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0"/>
            <p:cNvSpPr/>
            <p:nvPr/>
          </p:nvSpPr>
          <p:spPr>
            <a:xfrm>
              <a:off x="3668279" y="4315926"/>
              <a:ext cx="22391" cy="40742"/>
            </a:xfrm>
            <a:custGeom>
              <a:rect b="b" l="l" r="r" t="t"/>
              <a:pathLst>
                <a:path extrusionOk="0" h="1281" w="704">
                  <a:moveTo>
                    <a:pt x="544" y="1"/>
                  </a:moveTo>
                  <a:cubicBezTo>
                    <a:pt x="481" y="1"/>
                    <a:pt x="413" y="43"/>
                    <a:pt x="394" y="102"/>
                  </a:cubicBezTo>
                  <a:lnTo>
                    <a:pt x="36" y="1067"/>
                  </a:lnTo>
                  <a:cubicBezTo>
                    <a:pt x="1" y="1174"/>
                    <a:pt x="84" y="1281"/>
                    <a:pt x="179" y="1281"/>
                  </a:cubicBezTo>
                  <a:cubicBezTo>
                    <a:pt x="239" y="1281"/>
                    <a:pt x="298" y="1233"/>
                    <a:pt x="334" y="1174"/>
                  </a:cubicBezTo>
                  <a:lnTo>
                    <a:pt x="691" y="209"/>
                  </a:lnTo>
                  <a:cubicBezTo>
                    <a:pt x="703" y="126"/>
                    <a:pt x="655" y="43"/>
                    <a:pt x="584" y="7"/>
                  </a:cubicBezTo>
                  <a:cubicBezTo>
                    <a:pt x="571" y="3"/>
                    <a:pt x="558" y="1"/>
                    <a:pt x="5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0"/>
            <p:cNvSpPr/>
            <p:nvPr/>
          </p:nvSpPr>
          <p:spPr>
            <a:xfrm>
              <a:off x="3603143" y="4563019"/>
              <a:ext cx="9891" cy="42078"/>
            </a:xfrm>
            <a:custGeom>
              <a:rect b="b" l="l" r="r" t="t"/>
              <a:pathLst>
                <a:path extrusionOk="0" h="1323" w="311">
                  <a:moveTo>
                    <a:pt x="144" y="1"/>
                  </a:moveTo>
                  <a:cubicBezTo>
                    <a:pt x="60" y="1"/>
                    <a:pt x="1" y="72"/>
                    <a:pt x="1" y="144"/>
                  </a:cubicBezTo>
                  <a:lnTo>
                    <a:pt x="1" y="1168"/>
                  </a:lnTo>
                  <a:cubicBezTo>
                    <a:pt x="1" y="1263"/>
                    <a:pt x="72" y="1322"/>
                    <a:pt x="144" y="1322"/>
                  </a:cubicBezTo>
                  <a:cubicBezTo>
                    <a:pt x="239" y="1322"/>
                    <a:pt x="298" y="1251"/>
                    <a:pt x="298" y="1168"/>
                  </a:cubicBezTo>
                  <a:lnTo>
                    <a:pt x="298" y="144"/>
                  </a:lnTo>
                  <a:cubicBezTo>
                    <a:pt x="310" y="72"/>
                    <a:pt x="239" y="1"/>
                    <a:pt x="1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0"/>
            <p:cNvSpPr/>
            <p:nvPr/>
          </p:nvSpPr>
          <p:spPr>
            <a:xfrm>
              <a:off x="3667134" y="4552206"/>
              <a:ext cx="22009" cy="40233"/>
            </a:xfrm>
            <a:custGeom>
              <a:rect b="b" l="l" r="r" t="t"/>
              <a:pathLst>
                <a:path extrusionOk="0" h="1265" w="692">
                  <a:moveTo>
                    <a:pt x="165" y="0"/>
                  </a:moveTo>
                  <a:cubicBezTo>
                    <a:pt x="150" y="0"/>
                    <a:pt x="135" y="3"/>
                    <a:pt x="120" y="7"/>
                  </a:cubicBezTo>
                  <a:cubicBezTo>
                    <a:pt x="37" y="43"/>
                    <a:pt x="1" y="126"/>
                    <a:pt x="25" y="198"/>
                  </a:cubicBezTo>
                  <a:lnTo>
                    <a:pt x="382" y="1174"/>
                  </a:lnTo>
                  <a:cubicBezTo>
                    <a:pt x="410" y="1231"/>
                    <a:pt x="468" y="1265"/>
                    <a:pt x="527" y="1265"/>
                  </a:cubicBezTo>
                  <a:cubicBezTo>
                    <a:pt x="542" y="1265"/>
                    <a:pt x="557" y="1263"/>
                    <a:pt x="572" y="1258"/>
                  </a:cubicBezTo>
                  <a:cubicBezTo>
                    <a:pt x="656" y="1234"/>
                    <a:pt x="691" y="1139"/>
                    <a:pt x="668" y="1067"/>
                  </a:cubicBezTo>
                  <a:lnTo>
                    <a:pt x="310" y="103"/>
                  </a:lnTo>
                  <a:cubicBezTo>
                    <a:pt x="282" y="36"/>
                    <a:pt x="223" y="0"/>
                    <a:pt x="1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0"/>
            <p:cNvSpPr/>
            <p:nvPr/>
          </p:nvSpPr>
          <p:spPr>
            <a:xfrm>
              <a:off x="3727723" y="4524662"/>
              <a:ext cx="32982" cy="35367"/>
            </a:xfrm>
            <a:custGeom>
              <a:rect b="b" l="l" r="r" t="t"/>
              <a:pathLst>
                <a:path extrusionOk="0" h="1112" w="1037">
                  <a:moveTo>
                    <a:pt x="178" y="1"/>
                  </a:moveTo>
                  <a:cubicBezTo>
                    <a:pt x="142" y="1"/>
                    <a:pt x="104" y="13"/>
                    <a:pt x="72" y="40"/>
                  </a:cubicBezTo>
                  <a:cubicBezTo>
                    <a:pt x="13" y="100"/>
                    <a:pt x="1" y="195"/>
                    <a:pt x="60" y="266"/>
                  </a:cubicBezTo>
                  <a:lnTo>
                    <a:pt x="715" y="1052"/>
                  </a:lnTo>
                  <a:cubicBezTo>
                    <a:pt x="739" y="1088"/>
                    <a:pt x="787" y="1112"/>
                    <a:pt x="834" y="1112"/>
                  </a:cubicBezTo>
                  <a:cubicBezTo>
                    <a:pt x="965" y="1100"/>
                    <a:pt x="1037" y="945"/>
                    <a:pt x="953" y="850"/>
                  </a:cubicBezTo>
                  <a:lnTo>
                    <a:pt x="299" y="52"/>
                  </a:lnTo>
                  <a:cubicBezTo>
                    <a:pt x="266" y="19"/>
                    <a:pt x="222" y="1"/>
                    <a:pt x="1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0"/>
            <p:cNvSpPr/>
            <p:nvPr/>
          </p:nvSpPr>
          <p:spPr>
            <a:xfrm>
              <a:off x="3457349" y="4522023"/>
              <a:ext cx="32218" cy="34954"/>
            </a:xfrm>
            <a:custGeom>
              <a:rect b="b" l="l" r="r" t="t"/>
              <a:pathLst>
                <a:path extrusionOk="0" h="1099" w="1013">
                  <a:moveTo>
                    <a:pt x="841" y="0"/>
                  </a:moveTo>
                  <a:cubicBezTo>
                    <a:pt x="795" y="0"/>
                    <a:pt x="748" y="19"/>
                    <a:pt x="715" y="52"/>
                  </a:cubicBezTo>
                  <a:lnTo>
                    <a:pt x="60" y="837"/>
                  </a:lnTo>
                  <a:cubicBezTo>
                    <a:pt x="1" y="897"/>
                    <a:pt x="13" y="1004"/>
                    <a:pt x="72" y="1064"/>
                  </a:cubicBezTo>
                  <a:cubicBezTo>
                    <a:pt x="96" y="1088"/>
                    <a:pt x="128" y="1098"/>
                    <a:pt x="161" y="1098"/>
                  </a:cubicBezTo>
                  <a:cubicBezTo>
                    <a:pt x="211" y="1098"/>
                    <a:pt x="263" y="1075"/>
                    <a:pt x="298" y="1040"/>
                  </a:cubicBezTo>
                  <a:lnTo>
                    <a:pt x="953" y="254"/>
                  </a:lnTo>
                  <a:cubicBezTo>
                    <a:pt x="1013" y="183"/>
                    <a:pt x="1013" y="99"/>
                    <a:pt x="941" y="40"/>
                  </a:cubicBezTo>
                  <a:cubicBezTo>
                    <a:pt x="915" y="13"/>
                    <a:pt x="878" y="0"/>
                    <a:pt x="8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0"/>
            <p:cNvSpPr/>
            <p:nvPr/>
          </p:nvSpPr>
          <p:spPr>
            <a:xfrm>
              <a:off x="3526270" y="4551665"/>
              <a:ext cx="22772" cy="40392"/>
            </a:xfrm>
            <a:custGeom>
              <a:rect b="b" l="l" r="r" t="t"/>
              <a:pathLst>
                <a:path extrusionOk="0" h="1270" w="716">
                  <a:moveTo>
                    <a:pt x="531" y="0"/>
                  </a:moveTo>
                  <a:cubicBezTo>
                    <a:pt x="472" y="0"/>
                    <a:pt x="412" y="41"/>
                    <a:pt x="394" y="96"/>
                  </a:cubicBezTo>
                  <a:lnTo>
                    <a:pt x="36" y="1072"/>
                  </a:lnTo>
                  <a:cubicBezTo>
                    <a:pt x="1" y="1144"/>
                    <a:pt x="48" y="1227"/>
                    <a:pt x="120" y="1263"/>
                  </a:cubicBezTo>
                  <a:cubicBezTo>
                    <a:pt x="137" y="1268"/>
                    <a:pt x="154" y="1270"/>
                    <a:pt x="170" y="1270"/>
                  </a:cubicBezTo>
                  <a:cubicBezTo>
                    <a:pt x="235" y="1270"/>
                    <a:pt x="294" y="1234"/>
                    <a:pt x="322" y="1167"/>
                  </a:cubicBezTo>
                  <a:lnTo>
                    <a:pt x="679" y="203"/>
                  </a:lnTo>
                  <a:cubicBezTo>
                    <a:pt x="715" y="132"/>
                    <a:pt x="679" y="36"/>
                    <a:pt x="584" y="13"/>
                  </a:cubicBezTo>
                  <a:cubicBezTo>
                    <a:pt x="567" y="4"/>
                    <a:pt x="549" y="0"/>
                    <a:pt x="5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30"/>
          <p:cNvSpPr/>
          <p:nvPr/>
        </p:nvSpPr>
        <p:spPr>
          <a:xfrm>
            <a:off x="4788563" y="1072925"/>
            <a:ext cx="459000" cy="459000"/>
          </a:xfrm>
          <a:prstGeom prst="rect">
            <a:avLst/>
          </a:prstGeom>
          <a:solidFill>
            <a:srgbClr val="556D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 name="Google Shape;282;p30"/>
          <p:cNvGrpSpPr/>
          <p:nvPr/>
        </p:nvGrpSpPr>
        <p:grpSpPr>
          <a:xfrm>
            <a:off x="4874352" y="1133911"/>
            <a:ext cx="337070" cy="337040"/>
            <a:chOff x="1305327" y="2894211"/>
            <a:chExt cx="357520" cy="357488"/>
          </a:xfrm>
        </p:grpSpPr>
        <p:sp>
          <p:nvSpPr>
            <p:cNvPr id="283" name="Google Shape;283;p30"/>
            <p:cNvSpPr/>
            <p:nvPr/>
          </p:nvSpPr>
          <p:spPr>
            <a:xfrm>
              <a:off x="1305709" y="2975600"/>
              <a:ext cx="281379" cy="275336"/>
            </a:xfrm>
            <a:custGeom>
              <a:rect b="b" l="l" r="r" t="t"/>
              <a:pathLst>
                <a:path extrusionOk="0" h="8657" w="8847">
                  <a:moveTo>
                    <a:pt x="167" y="1"/>
                  </a:moveTo>
                  <a:cubicBezTo>
                    <a:pt x="84" y="1"/>
                    <a:pt x="1" y="84"/>
                    <a:pt x="1" y="168"/>
                  </a:cubicBezTo>
                  <a:lnTo>
                    <a:pt x="1" y="8085"/>
                  </a:lnTo>
                  <a:cubicBezTo>
                    <a:pt x="1" y="8395"/>
                    <a:pt x="262" y="8657"/>
                    <a:pt x="572" y="8657"/>
                  </a:cubicBezTo>
                  <a:lnTo>
                    <a:pt x="8680" y="8657"/>
                  </a:lnTo>
                  <a:cubicBezTo>
                    <a:pt x="8775" y="8657"/>
                    <a:pt x="8847" y="8573"/>
                    <a:pt x="8847" y="8490"/>
                  </a:cubicBezTo>
                  <a:cubicBezTo>
                    <a:pt x="8835" y="8395"/>
                    <a:pt x="8764" y="8323"/>
                    <a:pt x="8668" y="8323"/>
                  </a:cubicBezTo>
                  <a:lnTo>
                    <a:pt x="560" y="8323"/>
                  </a:lnTo>
                  <a:cubicBezTo>
                    <a:pt x="429" y="8323"/>
                    <a:pt x="334" y="8216"/>
                    <a:pt x="334" y="8097"/>
                  </a:cubicBezTo>
                  <a:lnTo>
                    <a:pt x="334" y="168"/>
                  </a:lnTo>
                  <a:cubicBezTo>
                    <a:pt x="334" y="84"/>
                    <a:pt x="262" y="1"/>
                    <a:pt x="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0"/>
            <p:cNvSpPr/>
            <p:nvPr/>
          </p:nvSpPr>
          <p:spPr>
            <a:xfrm>
              <a:off x="1305327" y="2894211"/>
              <a:ext cx="357520" cy="357488"/>
            </a:xfrm>
            <a:custGeom>
              <a:rect b="b" l="l" r="r" t="t"/>
              <a:pathLst>
                <a:path extrusionOk="0" h="11240" w="11241">
                  <a:moveTo>
                    <a:pt x="572" y="0"/>
                  </a:moveTo>
                  <a:cubicBezTo>
                    <a:pt x="251" y="0"/>
                    <a:pt x="1" y="262"/>
                    <a:pt x="1" y="572"/>
                  </a:cubicBezTo>
                  <a:lnTo>
                    <a:pt x="1" y="2060"/>
                  </a:lnTo>
                  <a:cubicBezTo>
                    <a:pt x="1" y="2143"/>
                    <a:pt x="72" y="2215"/>
                    <a:pt x="167" y="2215"/>
                  </a:cubicBezTo>
                  <a:cubicBezTo>
                    <a:pt x="263" y="2215"/>
                    <a:pt x="334" y="2143"/>
                    <a:pt x="334" y="2060"/>
                  </a:cubicBezTo>
                  <a:lnTo>
                    <a:pt x="334" y="572"/>
                  </a:lnTo>
                  <a:cubicBezTo>
                    <a:pt x="334" y="417"/>
                    <a:pt x="453" y="333"/>
                    <a:pt x="572" y="333"/>
                  </a:cubicBezTo>
                  <a:cubicBezTo>
                    <a:pt x="620" y="333"/>
                    <a:pt x="679" y="345"/>
                    <a:pt x="739" y="405"/>
                  </a:cubicBezTo>
                  <a:lnTo>
                    <a:pt x="1048" y="714"/>
                  </a:lnTo>
                  <a:lnTo>
                    <a:pt x="596" y="1167"/>
                  </a:lnTo>
                  <a:cubicBezTo>
                    <a:pt x="501" y="1262"/>
                    <a:pt x="572" y="1441"/>
                    <a:pt x="715" y="1441"/>
                  </a:cubicBezTo>
                  <a:cubicBezTo>
                    <a:pt x="834" y="1441"/>
                    <a:pt x="858" y="1357"/>
                    <a:pt x="1286" y="953"/>
                  </a:cubicBezTo>
                  <a:lnTo>
                    <a:pt x="1822" y="1488"/>
                  </a:lnTo>
                  <a:lnTo>
                    <a:pt x="1644" y="1667"/>
                  </a:lnTo>
                  <a:cubicBezTo>
                    <a:pt x="1584" y="1726"/>
                    <a:pt x="1584" y="1834"/>
                    <a:pt x="1644" y="1905"/>
                  </a:cubicBezTo>
                  <a:cubicBezTo>
                    <a:pt x="1673" y="1935"/>
                    <a:pt x="1715" y="1950"/>
                    <a:pt x="1758" y="1950"/>
                  </a:cubicBezTo>
                  <a:cubicBezTo>
                    <a:pt x="1801" y="1950"/>
                    <a:pt x="1846" y="1935"/>
                    <a:pt x="1882" y="1905"/>
                  </a:cubicBezTo>
                  <a:lnTo>
                    <a:pt x="2060" y="1726"/>
                  </a:lnTo>
                  <a:lnTo>
                    <a:pt x="2596" y="2262"/>
                  </a:lnTo>
                  <a:lnTo>
                    <a:pt x="2144" y="2715"/>
                  </a:lnTo>
                  <a:cubicBezTo>
                    <a:pt x="2084" y="2774"/>
                    <a:pt x="2084" y="2881"/>
                    <a:pt x="2144" y="2953"/>
                  </a:cubicBezTo>
                  <a:cubicBezTo>
                    <a:pt x="2173" y="2983"/>
                    <a:pt x="2215" y="2997"/>
                    <a:pt x="2258" y="2997"/>
                  </a:cubicBezTo>
                  <a:cubicBezTo>
                    <a:pt x="2301" y="2997"/>
                    <a:pt x="2346" y="2983"/>
                    <a:pt x="2382" y="2953"/>
                  </a:cubicBezTo>
                  <a:lnTo>
                    <a:pt x="2834" y="2500"/>
                  </a:lnTo>
                  <a:lnTo>
                    <a:pt x="3370" y="3036"/>
                  </a:lnTo>
                  <a:lnTo>
                    <a:pt x="3191" y="3215"/>
                  </a:lnTo>
                  <a:cubicBezTo>
                    <a:pt x="3132" y="3274"/>
                    <a:pt x="3132" y="3381"/>
                    <a:pt x="3191" y="3453"/>
                  </a:cubicBezTo>
                  <a:cubicBezTo>
                    <a:pt x="3221" y="3483"/>
                    <a:pt x="3263" y="3498"/>
                    <a:pt x="3306" y="3498"/>
                  </a:cubicBezTo>
                  <a:cubicBezTo>
                    <a:pt x="3349" y="3498"/>
                    <a:pt x="3394" y="3483"/>
                    <a:pt x="3430" y="3453"/>
                  </a:cubicBezTo>
                  <a:lnTo>
                    <a:pt x="3608" y="3274"/>
                  </a:lnTo>
                  <a:lnTo>
                    <a:pt x="4144" y="3810"/>
                  </a:lnTo>
                  <a:lnTo>
                    <a:pt x="3692" y="4262"/>
                  </a:lnTo>
                  <a:cubicBezTo>
                    <a:pt x="3632" y="4322"/>
                    <a:pt x="3632" y="4429"/>
                    <a:pt x="3692" y="4501"/>
                  </a:cubicBezTo>
                  <a:cubicBezTo>
                    <a:pt x="3721" y="4530"/>
                    <a:pt x="3763" y="4545"/>
                    <a:pt x="3806" y="4545"/>
                  </a:cubicBezTo>
                  <a:cubicBezTo>
                    <a:pt x="3849" y="4545"/>
                    <a:pt x="3894" y="4530"/>
                    <a:pt x="3930" y="4501"/>
                  </a:cubicBezTo>
                  <a:lnTo>
                    <a:pt x="4382" y="4048"/>
                  </a:lnTo>
                  <a:lnTo>
                    <a:pt x="4918" y="4584"/>
                  </a:lnTo>
                  <a:lnTo>
                    <a:pt x="4739" y="4763"/>
                  </a:lnTo>
                  <a:cubicBezTo>
                    <a:pt x="4680" y="4822"/>
                    <a:pt x="4680" y="4929"/>
                    <a:pt x="4739" y="5001"/>
                  </a:cubicBezTo>
                  <a:cubicBezTo>
                    <a:pt x="4769" y="5030"/>
                    <a:pt x="4811" y="5045"/>
                    <a:pt x="4854" y="5045"/>
                  </a:cubicBezTo>
                  <a:cubicBezTo>
                    <a:pt x="4897" y="5045"/>
                    <a:pt x="4942" y="5030"/>
                    <a:pt x="4977" y="5001"/>
                  </a:cubicBezTo>
                  <a:lnTo>
                    <a:pt x="5156" y="4822"/>
                  </a:lnTo>
                  <a:lnTo>
                    <a:pt x="5692" y="5358"/>
                  </a:lnTo>
                  <a:lnTo>
                    <a:pt x="5239" y="5810"/>
                  </a:lnTo>
                  <a:cubicBezTo>
                    <a:pt x="5180" y="5870"/>
                    <a:pt x="5180" y="5977"/>
                    <a:pt x="5239" y="6048"/>
                  </a:cubicBezTo>
                  <a:cubicBezTo>
                    <a:pt x="5269" y="6078"/>
                    <a:pt x="5311" y="6093"/>
                    <a:pt x="5354" y="6093"/>
                  </a:cubicBezTo>
                  <a:cubicBezTo>
                    <a:pt x="5397" y="6093"/>
                    <a:pt x="5442" y="6078"/>
                    <a:pt x="5477" y="6048"/>
                  </a:cubicBezTo>
                  <a:lnTo>
                    <a:pt x="5930" y="5596"/>
                  </a:lnTo>
                  <a:lnTo>
                    <a:pt x="6466" y="6132"/>
                  </a:lnTo>
                  <a:lnTo>
                    <a:pt x="6287" y="6310"/>
                  </a:lnTo>
                  <a:cubicBezTo>
                    <a:pt x="6228" y="6370"/>
                    <a:pt x="6228" y="6477"/>
                    <a:pt x="6287" y="6548"/>
                  </a:cubicBezTo>
                  <a:cubicBezTo>
                    <a:pt x="6317" y="6578"/>
                    <a:pt x="6359" y="6593"/>
                    <a:pt x="6402" y="6593"/>
                  </a:cubicBezTo>
                  <a:cubicBezTo>
                    <a:pt x="6445" y="6593"/>
                    <a:pt x="6490" y="6578"/>
                    <a:pt x="6525" y="6548"/>
                  </a:cubicBezTo>
                  <a:lnTo>
                    <a:pt x="6704" y="6370"/>
                  </a:lnTo>
                  <a:lnTo>
                    <a:pt x="7240" y="6906"/>
                  </a:lnTo>
                  <a:lnTo>
                    <a:pt x="6787" y="7358"/>
                  </a:lnTo>
                  <a:cubicBezTo>
                    <a:pt x="6728" y="7418"/>
                    <a:pt x="6728" y="7525"/>
                    <a:pt x="6787" y="7596"/>
                  </a:cubicBezTo>
                  <a:cubicBezTo>
                    <a:pt x="6817" y="7626"/>
                    <a:pt x="6859" y="7641"/>
                    <a:pt x="6902" y="7641"/>
                  </a:cubicBezTo>
                  <a:cubicBezTo>
                    <a:pt x="6945" y="7641"/>
                    <a:pt x="6990" y="7626"/>
                    <a:pt x="7025" y="7596"/>
                  </a:cubicBezTo>
                  <a:lnTo>
                    <a:pt x="7478" y="7144"/>
                  </a:lnTo>
                  <a:lnTo>
                    <a:pt x="8014" y="7680"/>
                  </a:lnTo>
                  <a:lnTo>
                    <a:pt x="7763" y="7787"/>
                  </a:lnTo>
                  <a:cubicBezTo>
                    <a:pt x="7704" y="7846"/>
                    <a:pt x="7704" y="7953"/>
                    <a:pt x="7763" y="8025"/>
                  </a:cubicBezTo>
                  <a:cubicBezTo>
                    <a:pt x="7787" y="8055"/>
                    <a:pt x="7826" y="8069"/>
                    <a:pt x="7869" y="8069"/>
                  </a:cubicBezTo>
                  <a:cubicBezTo>
                    <a:pt x="7912" y="8069"/>
                    <a:pt x="7960" y="8055"/>
                    <a:pt x="8002" y="8025"/>
                  </a:cubicBezTo>
                  <a:lnTo>
                    <a:pt x="8180" y="7846"/>
                  </a:lnTo>
                  <a:lnTo>
                    <a:pt x="8716" y="8382"/>
                  </a:lnTo>
                  <a:lnTo>
                    <a:pt x="8264" y="8834"/>
                  </a:lnTo>
                  <a:cubicBezTo>
                    <a:pt x="8204" y="8894"/>
                    <a:pt x="8204" y="8989"/>
                    <a:pt x="8264" y="9073"/>
                  </a:cubicBezTo>
                  <a:cubicBezTo>
                    <a:pt x="8293" y="9102"/>
                    <a:pt x="8335" y="9117"/>
                    <a:pt x="8378" y="9117"/>
                  </a:cubicBezTo>
                  <a:cubicBezTo>
                    <a:pt x="8421" y="9117"/>
                    <a:pt x="8466" y="9102"/>
                    <a:pt x="8502" y="9073"/>
                  </a:cubicBezTo>
                  <a:lnTo>
                    <a:pt x="8954" y="8620"/>
                  </a:lnTo>
                  <a:lnTo>
                    <a:pt x="9490" y="9156"/>
                  </a:lnTo>
                  <a:lnTo>
                    <a:pt x="9311" y="9335"/>
                  </a:lnTo>
                  <a:cubicBezTo>
                    <a:pt x="9252" y="9394"/>
                    <a:pt x="9252" y="9501"/>
                    <a:pt x="9311" y="9573"/>
                  </a:cubicBezTo>
                  <a:cubicBezTo>
                    <a:pt x="9335" y="9608"/>
                    <a:pt x="9383" y="9620"/>
                    <a:pt x="9430" y="9620"/>
                  </a:cubicBezTo>
                  <a:cubicBezTo>
                    <a:pt x="9466" y="9620"/>
                    <a:pt x="9514" y="9608"/>
                    <a:pt x="9549" y="9573"/>
                  </a:cubicBezTo>
                  <a:lnTo>
                    <a:pt x="9728" y="9394"/>
                  </a:lnTo>
                  <a:lnTo>
                    <a:pt x="10264" y="9930"/>
                  </a:lnTo>
                  <a:lnTo>
                    <a:pt x="9811" y="10382"/>
                  </a:lnTo>
                  <a:cubicBezTo>
                    <a:pt x="9752" y="10442"/>
                    <a:pt x="9752" y="10537"/>
                    <a:pt x="9811" y="10620"/>
                  </a:cubicBezTo>
                  <a:cubicBezTo>
                    <a:pt x="9847" y="10644"/>
                    <a:pt x="9883" y="10656"/>
                    <a:pt x="9930" y="10656"/>
                  </a:cubicBezTo>
                  <a:cubicBezTo>
                    <a:pt x="9978" y="10656"/>
                    <a:pt x="10026" y="10644"/>
                    <a:pt x="10049" y="10620"/>
                  </a:cubicBezTo>
                  <a:lnTo>
                    <a:pt x="10502" y="10168"/>
                  </a:lnTo>
                  <a:lnTo>
                    <a:pt x="10835" y="10513"/>
                  </a:lnTo>
                  <a:cubicBezTo>
                    <a:pt x="10895" y="10573"/>
                    <a:pt x="10919" y="10632"/>
                    <a:pt x="10919" y="10680"/>
                  </a:cubicBezTo>
                  <a:cubicBezTo>
                    <a:pt x="10919" y="10799"/>
                    <a:pt x="10823" y="10918"/>
                    <a:pt x="10681" y="10918"/>
                  </a:cubicBezTo>
                  <a:lnTo>
                    <a:pt x="9395" y="10918"/>
                  </a:lnTo>
                  <a:cubicBezTo>
                    <a:pt x="9311" y="10918"/>
                    <a:pt x="9228" y="10989"/>
                    <a:pt x="9228" y="11073"/>
                  </a:cubicBezTo>
                  <a:cubicBezTo>
                    <a:pt x="9228" y="11168"/>
                    <a:pt x="9311" y="11240"/>
                    <a:pt x="9395" y="11240"/>
                  </a:cubicBezTo>
                  <a:lnTo>
                    <a:pt x="10681" y="11240"/>
                  </a:lnTo>
                  <a:cubicBezTo>
                    <a:pt x="10990" y="11240"/>
                    <a:pt x="11240" y="10989"/>
                    <a:pt x="11240" y="10680"/>
                  </a:cubicBezTo>
                  <a:cubicBezTo>
                    <a:pt x="11192" y="10501"/>
                    <a:pt x="11133" y="10358"/>
                    <a:pt x="11038" y="10239"/>
                  </a:cubicBezTo>
                  <a:lnTo>
                    <a:pt x="965" y="167"/>
                  </a:lnTo>
                  <a:cubicBezTo>
                    <a:pt x="870" y="60"/>
                    <a:pt x="715" y="0"/>
                    <a:pt x="5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0"/>
            <p:cNvSpPr/>
            <p:nvPr/>
          </p:nvSpPr>
          <p:spPr>
            <a:xfrm>
              <a:off x="1366679" y="3029191"/>
              <a:ext cx="57981" cy="70289"/>
            </a:xfrm>
            <a:custGeom>
              <a:rect b="b" l="l" r="r" t="t"/>
              <a:pathLst>
                <a:path extrusionOk="0" h="2210" w="1823">
                  <a:moveTo>
                    <a:pt x="164" y="1"/>
                  </a:moveTo>
                  <a:cubicBezTo>
                    <a:pt x="140" y="1"/>
                    <a:pt x="116" y="6"/>
                    <a:pt x="96" y="18"/>
                  </a:cubicBezTo>
                  <a:cubicBezTo>
                    <a:pt x="36" y="42"/>
                    <a:pt x="0" y="102"/>
                    <a:pt x="0" y="161"/>
                  </a:cubicBezTo>
                  <a:lnTo>
                    <a:pt x="0" y="2043"/>
                  </a:lnTo>
                  <a:cubicBezTo>
                    <a:pt x="0" y="2126"/>
                    <a:pt x="72" y="2209"/>
                    <a:pt x="155" y="2209"/>
                  </a:cubicBezTo>
                  <a:cubicBezTo>
                    <a:pt x="250" y="2209"/>
                    <a:pt x="322" y="2126"/>
                    <a:pt x="322" y="2043"/>
                  </a:cubicBezTo>
                  <a:lnTo>
                    <a:pt x="322" y="566"/>
                  </a:lnTo>
                  <a:lnTo>
                    <a:pt x="1513" y="1757"/>
                  </a:lnTo>
                  <a:cubicBezTo>
                    <a:pt x="1542" y="1787"/>
                    <a:pt x="1584" y="1801"/>
                    <a:pt x="1627" y="1801"/>
                  </a:cubicBezTo>
                  <a:cubicBezTo>
                    <a:pt x="1670" y="1801"/>
                    <a:pt x="1715" y="1787"/>
                    <a:pt x="1751" y="1757"/>
                  </a:cubicBezTo>
                  <a:cubicBezTo>
                    <a:pt x="1822" y="1697"/>
                    <a:pt x="1810" y="1590"/>
                    <a:pt x="1751" y="1519"/>
                  </a:cubicBezTo>
                  <a:lnTo>
                    <a:pt x="274" y="42"/>
                  </a:lnTo>
                  <a:cubicBezTo>
                    <a:pt x="251" y="19"/>
                    <a:pt x="208" y="1"/>
                    <a:pt x="1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0"/>
            <p:cNvSpPr/>
            <p:nvPr/>
          </p:nvSpPr>
          <p:spPr>
            <a:xfrm>
              <a:off x="1428031" y="3091211"/>
              <a:ext cx="100377" cy="99518"/>
            </a:xfrm>
            <a:custGeom>
              <a:rect b="b" l="l" r="r" t="t"/>
              <a:pathLst>
                <a:path extrusionOk="0" h="3129" w="3156">
                  <a:moveTo>
                    <a:pt x="183" y="0"/>
                  </a:moveTo>
                  <a:cubicBezTo>
                    <a:pt x="140" y="0"/>
                    <a:pt x="95" y="15"/>
                    <a:pt x="60" y="45"/>
                  </a:cubicBezTo>
                  <a:cubicBezTo>
                    <a:pt x="0" y="104"/>
                    <a:pt x="0" y="212"/>
                    <a:pt x="60" y="283"/>
                  </a:cubicBezTo>
                  <a:lnTo>
                    <a:pt x="2572" y="2795"/>
                  </a:lnTo>
                  <a:lnTo>
                    <a:pt x="655" y="2795"/>
                  </a:lnTo>
                  <a:cubicBezTo>
                    <a:pt x="560" y="2795"/>
                    <a:pt x="488" y="2879"/>
                    <a:pt x="488" y="2962"/>
                  </a:cubicBezTo>
                  <a:cubicBezTo>
                    <a:pt x="488" y="3057"/>
                    <a:pt x="560" y="3129"/>
                    <a:pt x="655" y="3129"/>
                  </a:cubicBezTo>
                  <a:lnTo>
                    <a:pt x="2977" y="3129"/>
                  </a:lnTo>
                  <a:cubicBezTo>
                    <a:pt x="3048" y="3129"/>
                    <a:pt x="3108" y="3081"/>
                    <a:pt x="3132" y="3021"/>
                  </a:cubicBezTo>
                  <a:cubicBezTo>
                    <a:pt x="3155" y="2962"/>
                    <a:pt x="3143" y="2902"/>
                    <a:pt x="3096" y="2843"/>
                  </a:cubicBezTo>
                  <a:lnTo>
                    <a:pt x="298" y="45"/>
                  </a:lnTo>
                  <a:cubicBezTo>
                    <a:pt x="268" y="15"/>
                    <a:pt x="226" y="0"/>
                    <a:pt x="1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0"/>
            <p:cNvSpPr/>
            <p:nvPr/>
          </p:nvSpPr>
          <p:spPr>
            <a:xfrm>
              <a:off x="1366297" y="3110040"/>
              <a:ext cx="66663" cy="80689"/>
            </a:xfrm>
            <a:custGeom>
              <a:rect b="b" l="l" r="r" t="t"/>
              <a:pathLst>
                <a:path extrusionOk="0" h="2537" w="2096">
                  <a:moveTo>
                    <a:pt x="167" y="1"/>
                  </a:moveTo>
                  <a:cubicBezTo>
                    <a:pt x="84" y="1"/>
                    <a:pt x="1" y="72"/>
                    <a:pt x="1" y="167"/>
                  </a:cubicBezTo>
                  <a:lnTo>
                    <a:pt x="1" y="2370"/>
                  </a:lnTo>
                  <a:cubicBezTo>
                    <a:pt x="1" y="2418"/>
                    <a:pt x="24" y="2453"/>
                    <a:pt x="48" y="2489"/>
                  </a:cubicBezTo>
                  <a:cubicBezTo>
                    <a:pt x="84" y="2513"/>
                    <a:pt x="120" y="2537"/>
                    <a:pt x="167" y="2537"/>
                  </a:cubicBezTo>
                  <a:lnTo>
                    <a:pt x="1929" y="2537"/>
                  </a:lnTo>
                  <a:cubicBezTo>
                    <a:pt x="2013" y="2537"/>
                    <a:pt x="2096" y="2453"/>
                    <a:pt x="2096" y="2370"/>
                  </a:cubicBezTo>
                  <a:cubicBezTo>
                    <a:pt x="2096" y="2287"/>
                    <a:pt x="2013" y="2203"/>
                    <a:pt x="1929" y="2203"/>
                  </a:cubicBezTo>
                  <a:lnTo>
                    <a:pt x="334" y="2203"/>
                  </a:lnTo>
                  <a:lnTo>
                    <a:pt x="334" y="167"/>
                  </a:lnTo>
                  <a:cubicBezTo>
                    <a:pt x="334" y="72"/>
                    <a:pt x="262" y="1"/>
                    <a:pt x="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31"/>
          <p:cNvPicPr preferRelativeResize="0"/>
          <p:nvPr/>
        </p:nvPicPr>
        <p:blipFill rotWithShape="1">
          <a:blip r:embed="rId3">
            <a:alphaModFix/>
          </a:blip>
          <a:srcRect b="5630" l="0" r="0" t="3252"/>
          <a:stretch/>
        </p:blipFill>
        <p:spPr>
          <a:xfrm>
            <a:off x="584375" y="521300"/>
            <a:ext cx="6233551" cy="3744675"/>
          </a:xfrm>
          <a:prstGeom prst="rect">
            <a:avLst/>
          </a:prstGeom>
          <a:noFill/>
          <a:ln>
            <a:noFill/>
          </a:ln>
        </p:spPr>
      </p:pic>
      <p:sp>
        <p:nvSpPr>
          <p:cNvPr id="293" name="Google Shape;293;p31"/>
          <p:cNvSpPr/>
          <p:nvPr/>
        </p:nvSpPr>
        <p:spPr>
          <a:xfrm flipH="1" rot="10800000">
            <a:off x="0" y="2517500"/>
            <a:ext cx="7215000" cy="207300"/>
          </a:xfrm>
          <a:prstGeom prst="rect">
            <a:avLst/>
          </a:prstGeom>
          <a:solidFill>
            <a:schemeClr val="accent1">
              <a:alpha val="6179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1"/>
          <p:cNvSpPr/>
          <p:nvPr/>
        </p:nvSpPr>
        <p:spPr>
          <a:xfrm>
            <a:off x="0" y="2632200"/>
            <a:ext cx="7472400" cy="2511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1"/>
          <p:cNvSpPr txBox="1"/>
          <p:nvPr>
            <p:ph idx="3" type="subTitle"/>
          </p:nvPr>
        </p:nvSpPr>
        <p:spPr>
          <a:xfrm>
            <a:off x="4151100" y="3591150"/>
            <a:ext cx="3063900" cy="1108200"/>
          </a:xfrm>
          <a:prstGeom prst="rect">
            <a:avLst/>
          </a:prstGeom>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a:solidFill>
                  <a:schemeClr val="dk1"/>
                </a:solidFill>
              </a:rPr>
              <a:t>Tour companies can focus on elderly group of people, by conducting more specific research and offering luxury climbing packages for them with feature of advanced equipment and experienced tour guide at a cost of $40,000 to $60,000. However, we still need to conduct more research.</a:t>
            </a:r>
            <a:endParaRPr>
              <a:solidFill>
                <a:schemeClr val="dk1"/>
              </a:solidFill>
            </a:endParaRPr>
          </a:p>
        </p:txBody>
      </p:sp>
      <p:sp>
        <p:nvSpPr>
          <p:cNvPr id="296" name="Google Shape;296;p31"/>
          <p:cNvSpPr txBox="1"/>
          <p:nvPr>
            <p:ph idx="2" type="ctrTitle"/>
          </p:nvPr>
        </p:nvSpPr>
        <p:spPr>
          <a:xfrm>
            <a:off x="646639" y="2993035"/>
            <a:ext cx="18282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INSURANCE COMPANY</a:t>
            </a:r>
            <a:endParaRPr>
              <a:solidFill>
                <a:schemeClr val="dk1"/>
              </a:solidFill>
            </a:endParaRPr>
          </a:p>
        </p:txBody>
      </p:sp>
      <p:sp>
        <p:nvSpPr>
          <p:cNvPr id="297" name="Google Shape;297;p31"/>
          <p:cNvSpPr txBox="1"/>
          <p:nvPr>
            <p:ph idx="5" type="ctrTitle"/>
          </p:nvPr>
        </p:nvSpPr>
        <p:spPr>
          <a:xfrm>
            <a:off x="4081557" y="2946460"/>
            <a:ext cx="17988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TRAVEL</a:t>
            </a:r>
            <a:endParaRPr>
              <a:solidFill>
                <a:schemeClr val="dk1"/>
              </a:solidFill>
            </a:endParaRPr>
          </a:p>
          <a:p>
            <a:pPr indent="0" lvl="0" marL="0" rtl="0" algn="l">
              <a:spcBef>
                <a:spcPts val="0"/>
              </a:spcBef>
              <a:spcAft>
                <a:spcPts val="0"/>
              </a:spcAft>
              <a:buNone/>
            </a:pPr>
            <a:r>
              <a:rPr lang="en">
                <a:solidFill>
                  <a:schemeClr val="dk1"/>
                </a:solidFill>
              </a:rPr>
              <a:t>AGENCY</a:t>
            </a:r>
            <a:endParaRPr>
              <a:solidFill>
                <a:schemeClr val="dk1"/>
              </a:solidFill>
            </a:endParaRPr>
          </a:p>
        </p:txBody>
      </p:sp>
      <p:sp>
        <p:nvSpPr>
          <p:cNvPr id="298" name="Google Shape;298;p31"/>
          <p:cNvSpPr txBox="1"/>
          <p:nvPr>
            <p:ph idx="6" type="subTitle"/>
          </p:nvPr>
        </p:nvSpPr>
        <p:spPr>
          <a:xfrm>
            <a:off x="711925" y="3637725"/>
            <a:ext cx="3063900" cy="9462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1"/>
                </a:solidFill>
              </a:rPr>
              <a:t>The insurance company can utilize our model to set up premium based on predicted result. Also, our model suggests that certain variables should be paid attention during the process of manual review.</a:t>
            </a:r>
            <a:endParaRPr>
              <a:solidFill>
                <a:schemeClr val="dk1"/>
              </a:solidFill>
            </a:endParaRPr>
          </a:p>
        </p:txBody>
      </p:sp>
      <p:sp>
        <p:nvSpPr>
          <p:cNvPr id="299" name="Google Shape;299;p31"/>
          <p:cNvSpPr txBox="1"/>
          <p:nvPr>
            <p:ph idx="4"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Engineering Project Proposal by Slidesgo">
  <a:themeElements>
    <a:clrScheme name="Simple Light">
      <a:dk1>
        <a:srgbClr val="434343"/>
      </a:dk1>
      <a:lt1>
        <a:srgbClr val="FFFFFF"/>
      </a:lt1>
      <a:dk2>
        <a:srgbClr val="595959"/>
      </a:dk2>
      <a:lt2>
        <a:srgbClr val="EEEEEE"/>
      </a:lt2>
      <a:accent1>
        <a:srgbClr val="556D96"/>
      </a:accent1>
      <a:accent2>
        <a:srgbClr val="212121"/>
      </a:accent2>
      <a:accent3>
        <a:srgbClr val="A9B9D3"/>
      </a:accent3>
      <a:accent4>
        <a:srgbClr val="26529E"/>
      </a:accent4>
      <a:accent5>
        <a:srgbClr val="62779B"/>
      </a:accent5>
      <a:accent6>
        <a:srgbClr val="363F4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